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Override PartName="/ppt/changesInfos/changesInfo1.xml" ContentType="application/vnd.ms-powerpoint.changes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96"/>
  </p:notesMasterIdLst>
  <p:sldIdLst>
    <p:sldId id="256" r:id="rId2"/>
    <p:sldId id="270" r:id="rId3"/>
    <p:sldId id="272" r:id="rId4"/>
    <p:sldId id="274" r:id="rId5"/>
    <p:sldId id="273" r:id="rId6"/>
    <p:sldId id="275" r:id="rId7"/>
    <p:sldId id="276" r:id="rId8"/>
    <p:sldId id="282" r:id="rId9"/>
    <p:sldId id="277" r:id="rId10"/>
    <p:sldId id="283" r:id="rId11"/>
    <p:sldId id="284" r:id="rId12"/>
    <p:sldId id="257" r:id="rId13"/>
    <p:sldId id="258" r:id="rId14"/>
    <p:sldId id="260" r:id="rId15"/>
    <p:sldId id="261" r:id="rId16"/>
    <p:sldId id="259" r:id="rId17"/>
    <p:sldId id="262" r:id="rId18"/>
    <p:sldId id="280" r:id="rId19"/>
    <p:sldId id="286" r:id="rId20"/>
    <p:sldId id="263" r:id="rId21"/>
    <p:sldId id="264" r:id="rId22"/>
    <p:sldId id="265" r:id="rId23"/>
    <p:sldId id="266" r:id="rId24"/>
    <p:sldId id="267" r:id="rId25"/>
    <p:sldId id="268" r:id="rId26"/>
    <p:sldId id="269" r:id="rId27"/>
    <p:sldId id="271" r:id="rId28"/>
    <p:sldId id="279" r:id="rId29"/>
    <p:sldId id="288" r:id="rId30"/>
    <p:sldId id="290" r:id="rId31"/>
    <p:sldId id="287" r:id="rId32"/>
    <p:sldId id="310" r:id="rId33"/>
    <p:sldId id="297" r:id="rId34"/>
    <p:sldId id="291" r:id="rId35"/>
    <p:sldId id="289" r:id="rId36"/>
    <p:sldId id="298" r:id="rId37"/>
    <p:sldId id="299" r:id="rId38"/>
    <p:sldId id="300" r:id="rId39"/>
    <p:sldId id="301" r:id="rId40"/>
    <p:sldId id="302" r:id="rId41"/>
    <p:sldId id="303" r:id="rId42"/>
    <p:sldId id="292" r:id="rId43"/>
    <p:sldId id="293" r:id="rId44"/>
    <p:sldId id="294" r:id="rId45"/>
    <p:sldId id="295" r:id="rId46"/>
    <p:sldId id="296" r:id="rId47"/>
    <p:sldId id="304" r:id="rId48"/>
    <p:sldId id="305" r:id="rId49"/>
    <p:sldId id="306" r:id="rId50"/>
    <p:sldId id="308" r:id="rId51"/>
    <p:sldId id="307" r:id="rId52"/>
    <p:sldId id="309" r:id="rId53"/>
    <p:sldId id="311" r:id="rId54"/>
    <p:sldId id="312" r:id="rId55"/>
    <p:sldId id="313" r:id="rId56"/>
    <p:sldId id="314" r:id="rId57"/>
    <p:sldId id="315" r:id="rId58"/>
    <p:sldId id="317" r:id="rId59"/>
    <p:sldId id="316" r:id="rId60"/>
    <p:sldId id="318" r:id="rId61"/>
    <p:sldId id="319" r:id="rId62"/>
    <p:sldId id="320" r:id="rId63"/>
    <p:sldId id="322" r:id="rId64"/>
    <p:sldId id="323" r:id="rId65"/>
    <p:sldId id="325" r:id="rId66"/>
    <p:sldId id="326" r:id="rId67"/>
    <p:sldId id="324" r:id="rId68"/>
    <p:sldId id="327" r:id="rId69"/>
    <p:sldId id="328" r:id="rId70"/>
    <p:sldId id="329" r:id="rId71"/>
    <p:sldId id="330" r:id="rId72"/>
    <p:sldId id="331" r:id="rId73"/>
    <p:sldId id="332" r:id="rId74"/>
    <p:sldId id="333" r:id="rId75"/>
    <p:sldId id="334" r:id="rId76"/>
    <p:sldId id="335" r:id="rId77"/>
    <p:sldId id="336" r:id="rId78"/>
    <p:sldId id="337" r:id="rId79"/>
    <p:sldId id="338" r:id="rId80"/>
    <p:sldId id="339" r:id="rId81"/>
    <p:sldId id="340" r:id="rId82"/>
    <p:sldId id="341" r:id="rId83"/>
    <p:sldId id="343" r:id="rId84"/>
    <p:sldId id="342" r:id="rId85"/>
    <p:sldId id="345" r:id="rId86"/>
    <p:sldId id="346" r:id="rId87"/>
    <p:sldId id="347" r:id="rId88"/>
    <p:sldId id="349" r:id="rId89"/>
    <p:sldId id="278" r:id="rId90"/>
    <p:sldId id="344" r:id="rId91"/>
    <p:sldId id="350" r:id="rId92"/>
    <p:sldId id="351" r:id="rId93"/>
    <p:sldId id="352" r:id="rId94"/>
    <p:sldId id="348" r:id="rId95"/>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B550BF1-C4F2-4DD5-ADA8-C78A8D362BED}" v="26" dt="2021-09-09T21:19:45.880"/>
  </p1510:revLst>
</p1510:revInfo>
</file>

<file path=ppt/tableStyles.xml><?xml version="1.0" encoding="utf-8"?>
<a:tblStyleLst xmlns:a="http://schemas.openxmlformats.org/drawingml/2006/main" def="{5C22544A-7EE6-4342-B048-85BDC9FD1C3A}">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66" autoAdjust="0"/>
    <p:restoredTop sz="75641" autoAdjust="0"/>
  </p:normalViewPr>
  <p:slideViewPr>
    <p:cSldViewPr snapToGrid="0">
      <p:cViewPr varScale="1">
        <p:scale>
          <a:sx n="88" d="100"/>
          <a:sy n="88" d="100"/>
        </p:scale>
        <p:origin x="1186" y="77"/>
      </p:cViewPr>
      <p:guideLst/>
    </p:cSldViewPr>
  </p:slideViewPr>
  <p:outlineViewPr>
    <p:cViewPr>
      <p:scale>
        <a:sx n="33" d="100"/>
        <a:sy n="33" d="100"/>
      </p:scale>
      <p:origin x="0" y="-6816"/>
    </p:cViewPr>
  </p:outlineViewPr>
  <p:notesTextViewPr>
    <p:cViewPr>
      <p:scale>
        <a:sx n="1" d="1"/>
        <a:sy n="1" d="1"/>
      </p:scale>
      <p:origin x="0" y="0"/>
    </p:cViewPr>
  </p:notesTextViewPr>
  <p:sorterViewPr>
    <p:cViewPr>
      <p:scale>
        <a:sx n="100" d="100"/>
        <a:sy n="100" d="100"/>
      </p:scale>
      <p:origin x="0" y="0"/>
    </p:cViewPr>
  </p:sorterViewPr>
  <p:notesViewPr>
    <p:cSldViewPr snapToGrid="0">
      <p:cViewPr>
        <p:scale>
          <a:sx n="148" d="100"/>
          <a:sy n="148" d="100"/>
        </p:scale>
        <p:origin x="1050" y="-756"/>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microsoft.com/office/2015/10/relationships/revisionInfo" Target="revisionInfo.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heme" Target="theme/theme1.xml"/><Relationship Id="rId101"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prochi, Amanda K." userId="a8d96619-4030-470f-a754-1b91f15f99f0" providerId="ADAL" clId="{CB550BF1-C4F2-4DD5-ADA8-C78A8D362BED}"/>
    <pc:docChg chg="undo redo custSel addSld delSld modSld sldOrd">
      <pc:chgData name="Sprochi, Amanda K." userId="a8d96619-4030-470f-a754-1b91f15f99f0" providerId="ADAL" clId="{CB550BF1-C4F2-4DD5-ADA8-C78A8D362BED}" dt="2021-09-09T21:39:28.831" v="5382" actId="20577"/>
      <pc:docMkLst>
        <pc:docMk/>
      </pc:docMkLst>
      <pc:sldChg chg="modNotes">
        <pc:chgData name="Sprochi, Amanda K." userId="a8d96619-4030-470f-a754-1b91f15f99f0" providerId="ADAL" clId="{CB550BF1-C4F2-4DD5-ADA8-C78A8D362BED}" dt="2021-09-09T17:55:29.419" v="2745"/>
        <pc:sldMkLst>
          <pc:docMk/>
          <pc:sldMk cId="1861214355" sldId="263"/>
        </pc:sldMkLst>
      </pc:sldChg>
      <pc:sldChg chg="addSp modSp new mod">
        <pc:chgData name="Sprochi, Amanda K." userId="a8d96619-4030-470f-a754-1b91f15f99f0" providerId="ADAL" clId="{CB550BF1-C4F2-4DD5-ADA8-C78A8D362BED}" dt="2021-09-07T16:05:27.265" v="24" actId="1076"/>
        <pc:sldMkLst>
          <pc:docMk/>
          <pc:sldMk cId="52857030" sldId="271"/>
        </pc:sldMkLst>
        <pc:spChg chg="add mod">
          <ac:chgData name="Sprochi, Amanda K." userId="a8d96619-4030-470f-a754-1b91f15f99f0" providerId="ADAL" clId="{CB550BF1-C4F2-4DD5-ADA8-C78A8D362BED}" dt="2021-09-07T16:05:27.265" v="24" actId="1076"/>
          <ac:spMkLst>
            <pc:docMk/>
            <pc:sldMk cId="52857030" sldId="271"/>
            <ac:spMk id="2" creationId="{E79C6FCB-75D1-4ED8-85C9-92E5A57A251F}"/>
          </ac:spMkLst>
        </pc:spChg>
      </pc:sldChg>
      <pc:sldChg chg="addSp modSp new mod">
        <pc:chgData name="Sprochi, Amanda K." userId="a8d96619-4030-470f-a754-1b91f15f99f0" providerId="ADAL" clId="{CB550BF1-C4F2-4DD5-ADA8-C78A8D362BED}" dt="2021-09-09T18:07:16.363" v="2784" actId="1076"/>
        <pc:sldMkLst>
          <pc:docMk/>
          <pc:sldMk cId="4179479271" sldId="272"/>
        </pc:sldMkLst>
        <pc:spChg chg="mod">
          <ac:chgData name="Sprochi, Amanda K." userId="a8d96619-4030-470f-a754-1b91f15f99f0" providerId="ADAL" clId="{CB550BF1-C4F2-4DD5-ADA8-C78A8D362BED}" dt="2021-09-07T19:35:26.273" v="525" actId="14100"/>
          <ac:spMkLst>
            <pc:docMk/>
            <pc:sldMk cId="4179479271" sldId="272"/>
            <ac:spMk id="2" creationId="{096A909B-7D80-4A4C-ABF7-E973553C6616}"/>
          </ac:spMkLst>
        </pc:spChg>
        <pc:spChg chg="mod">
          <ac:chgData name="Sprochi, Amanda K." userId="a8d96619-4030-470f-a754-1b91f15f99f0" providerId="ADAL" clId="{CB550BF1-C4F2-4DD5-ADA8-C78A8D362BED}" dt="2021-09-09T18:07:16.363" v="2784" actId="1076"/>
          <ac:spMkLst>
            <pc:docMk/>
            <pc:sldMk cId="4179479271" sldId="272"/>
            <ac:spMk id="3" creationId="{DCD4D4EF-1BBC-47D2-AE42-124439970770}"/>
          </ac:spMkLst>
        </pc:spChg>
        <pc:picChg chg="add mod">
          <ac:chgData name="Sprochi, Amanda K." userId="a8d96619-4030-470f-a754-1b91f15f99f0" providerId="ADAL" clId="{CB550BF1-C4F2-4DD5-ADA8-C78A8D362BED}" dt="2021-09-09T18:06:31.923" v="2779" actId="1076"/>
          <ac:picMkLst>
            <pc:docMk/>
            <pc:sldMk cId="4179479271" sldId="272"/>
            <ac:picMk id="4" creationId="{627307C9-0D4F-41AC-8360-DE64BAAC5483}"/>
          </ac:picMkLst>
        </pc:picChg>
      </pc:sldChg>
      <pc:sldChg chg="addSp modSp new mod">
        <pc:chgData name="Sprochi, Amanda K." userId="a8d96619-4030-470f-a754-1b91f15f99f0" providerId="ADAL" clId="{CB550BF1-C4F2-4DD5-ADA8-C78A8D362BED}" dt="2021-09-07T19:56:23.367" v="945" actId="1076"/>
        <pc:sldMkLst>
          <pc:docMk/>
          <pc:sldMk cId="2496793340" sldId="273"/>
        </pc:sldMkLst>
        <pc:spChg chg="mod">
          <ac:chgData name="Sprochi, Amanda K." userId="a8d96619-4030-470f-a754-1b91f15f99f0" providerId="ADAL" clId="{CB550BF1-C4F2-4DD5-ADA8-C78A8D362BED}" dt="2021-09-07T19:56:06.345" v="941" actId="1076"/>
          <ac:spMkLst>
            <pc:docMk/>
            <pc:sldMk cId="2496793340" sldId="273"/>
            <ac:spMk id="2" creationId="{9539FC06-C866-4C1C-A124-24247B7BC05D}"/>
          </ac:spMkLst>
        </pc:spChg>
        <pc:spChg chg="mod">
          <ac:chgData name="Sprochi, Amanda K." userId="a8d96619-4030-470f-a754-1b91f15f99f0" providerId="ADAL" clId="{CB550BF1-C4F2-4DD5-ADA8-C78A8D362BED}" dt="2021-09-07T19:56:09.472" v="942" actId="1076"/>
          <ac:spMkLst>
            <pc:docMk/>
            <pc:sldMk cId="2496793340" sldId="273"/>
            <ac:spMk id="3" creationId="{02AD1726-EC05-4195-B426-24A20B942354}"/>
          </ac:spMkLst>
        </pc:spChg>
        <pc:spChg chg="add mod">
          <ac:chgData name="Sprochi, Amanda K." userId="a8d96619-4030-470f-a754-1b91f15f99f0" providerId="ADAL" clId="{CB550BF1-C4F2-4DD5-ADA8-C78A8D362BED}" dt="2021-09-07T19:56:20.882" v="944" actId="14100"/>
          <ac:spMkLst>
            <pc:docMk/>
            <pc:sldMk cId="2496793340" sldId="273"/>
            <ac:spMk id="4" creationId="{5C64A717-93E9-4ABD-BA5C-B7317B8F532F}"/>
          </ac:spMkLst>
        </pc:spChg>
        <pc:spChg chg="add mod">
          <ac:chgData name="Sprochi, Amanda K." userId="a8d96619-4030-470f-a754-1b91f15f99f0" providerId="ADAL" clId="{CB550BF1-C4F2-4DD5-ADA8-C78A8D362BED}" dt="2021-09-07T19:56:23.367" v="945" actId="1076"/>
          <ac:spMkLst>
            <pc:docMk/>
            <pc:sldMk cId="2496793340" sldId="273"/>
            <ac:spMk id="5" creationId="{9D2E5FB1-B710-4227-A1DD-4E28AAE85771}"/>
          </ac:spMkLst>
        </pc:spChg>
      </pc:sldChg>
      <pc:sldChg chg="addSp modSp new mod">
        <pc:chgData name="Sprochi, Amanda K." userId="a8d96619-4030-470f-a754-1b91f15f99f0" providerId="ADAL" clId="{CB550BF1-C4F2-4DD5-ADA8-C78A8D362BED}" dt="2021-09-07T20:44:25.290" v="2368" actId="20577"/>
        <pc:sldMkLst>
          <pc:docMk/>
          <pc:sldMk cId="497340974" sldId="274"/>
        </pc:sldMkLst>
        <pc:spChg chg="mod">
          <ac:chgData name="Sprochi, Amanda K." userId="a8d96619-4030-470f-a754-1b91f15f99f0" providerId="ADAL" clId="{CB550BF1-C4F2-4DD5-ADA8-C78A8D362BED}" dt="2021-09-07T19:37:20.033" v="584" actId="14100"/>
          <ac:spMkLst>
            <pc:docMk/>
            <pc:sldMk cId="497340974" sldId="274"/>
            <ac:spMk id="2" creationId="{180DD6A8-5DB5-437E-A6EE-36847BD7E599}"/>
          </ac:spMkLst>
        </pc:spChg>
        <pc:spChg chg="add mod">
          <ac:chgData name="Sprochi, Amanda K." userId="a8d96619-4030-470f-a754-1b91f15f99f0" providerId="ADAL" clId="{CB550BF1-C4F2-4DD5-ADA8-C78A8D362BED}" dt="2021-09-07T20:44:25.290" v="2368" actId="20577"/>
          <ac:spMkLst>
            <pc:docMk/>
            <pc:sldMk cId="497340974" sldId="274"/>
            <ac:spMk id="3" creationId="{823685E4-7504-4D51-A6EB-1718DF2AD1CA}"/>
          </ac:spMkLst>
        </pc:spChg>
      </pc:sldChg>
      <pc:sldChg chg="delSp modSp new mod">
        <pc:chgData name="Sprochi, Amanda K." userId="a8d96619-4030-470f-a754-1b91f15f99f0" providerId="ADAL" clId="{CB550BF1-C4F2-4DD5-ADA8-C78A8D362BED}" dt="2021-09-07T20:31:41.251" v="2258" actId="11"/>
        <pc:sldMkLst>
          <pc:docMk/>
          <pc:sldMk cId="1498283002" sldId="275"/>
        </pc:sldMkLst>
        <pc:spChg chg="del">
          <ac:chgData name="Sprochi, Amanda K." userId="a8d96619-4030-470f-a754-1b91f15f99f0" providerId="ADAL" clId="{CB550BF1-C4F2-4DD5-ADA8-C78A8D362BED}" dt="2021-09-07T19:53:23.172" v="911" actId="478"/>
          <ac:spMkLst>
            <pc:docMk/>
            <pc:sldMk cId="1498283002" sldId="275"/>
            <ac:spMk id="2" creationId="{E03C075C-296A-40E8-91A1-E4CDE0867395}"/>
          </ac:spMkLst>
        </pc:spChg>
        <pc:spChg chg="mod">
          <ac:chgData name="Sprochi, Amanda K." userId="a8d96619-4030-470f-a754-1b91f15f99f0" providerId="ADAL" clId="{CB550BF1-C4F2-4DD5-ADA8-C78A8D362BED}" dt="2021-09-07T20:31:41.251" v="2258" actId="11"/>
          <ac:spMkLst>
            <pc:docMk/>
            <pc:sldMk cId="1498283002" sldId="275"/>
            <ac:spMk id="3" creationId="{EA8FD0A1-701B-41D4-8DE6-B03F9328474D}"/>
          </ac:spMkLst>
        </pc:spChg>
      </pc:sldChg>
      <pc:sldChg chg="modSp new mod">
        <pc:chgData name="Sprochi, Amanda K." userId="a8d96619-4030-470f-a754-1b91f15f99f0" providerId="ADAL" clId="{CB550BF1-C4F2-4DD5-ADA8-C78A8D362BED}" dt="2021-09-07T20:01:45.252" v="1096" actId="20577"/>
        <pc:sldMkLst>
          <pc:docMk/>
          <pc:sldMk cId="1602642252" sldId="276"/>
        </pc:sldMkLst>
        <pc:spChg chg="mod">
          <ac:chgData name="Sprochi, Amanda K." userId="a8d96619-4030-470f-a754-1b91f15f99f0" providerId="ADAL" clId="{CB550BF1-C4F2-4DD5-ADA8-C78A8D362BED}" dt="2021-09-07T20:01:09.152" v="1052" actId="20577"/>
          <ac:spMkLst>
            <pc:docMk/>
            <pc:sldMk cId="1602642252" sldId="276"/>
            <ac:spMk id="2" creationId="{15F2B7FD-3A4C-4369-8BCA-5E67DDE45E71}"/>
          </ac:spMkLst>
        </pc:spChg>
        <pc:spChg chg="mod">
          <ac:chgData name="Sprochi, Amanda K." userId="a8d96619-4030-470f-a754-1b91f15f99f0" providerId="ADAL" clId="{CB550BF1-C4F2-4DD5-ADA8-C78A8D362BED}" dt="2021-09-07T20:01:45.252" v="1096" actId="20577"/>
          <ac:spMkLst>
            <pc:docMk/>
            <pc:sldMk cId="1602642252" sldId="276"/>
            <ac:spMk id="3" creationId="{67A57AC0-5E91-4DD2-940B-A04E3D746259}"/>
          </ac:spMkLst>
        </pc:spChg>
      </pc:sldChg>
      <pc:sldChg chg="modSp new mod ord modNotes">
        <pc:chgData name="Sprochi, Amanda K." userId="a8d96619-4030-470f-a754-1b91f15f99f0" providerId="ADAL" clId="{CB550BF1-C4F2-4DD5-ADA8-C78A8D362BED}" dt="2021-09-09T20:33:07.993" v="3004"/>
        <pc:sldMkLst>
          <pc:docMk/>
          <pc:sldMk cId="248091124" sldId="277"/>
        </pc:sldMkLst>
        <pc:spChg chg="mod">
          <ac:chgData name="Sprochi, Amanda K." userId="a8d96619-4030-470f-a754-1b91f15f99f0" providerId="ADAL" clId="{CB550BF1-C4F2-4DD5-ADA8-C78A8D362BED}" dt="2021-09-09T17:49:07.512" v="2529" actId="14100"/>
          <ac:spMkLst>
            <pc:docMk/>
            <pc:sldMk cId="248091124" sldId="277"/>
            <ac:spMk id="2" creationId="{6F5C357F-DA38-4DB6-B37D-620DEF663061}"/>
          </ac:spMkLst>
        </pc:spChg>
        <pc:spChg chg="mod">
          <ac:chgData name="Sprochi, Amanda K." userId="a8d96619-4030-470f-a754-1b91f15f99f0" providerId="ADAL" clId="{CB550BF1-C4F2-4DD5-ADA8-C78A8D362BED}" dt="2021-09-09T18:08:04.043" v="2855" actId="20577"/>
          <ac:spMkLst>
            <pc:docMk/>
            <pc:sldMk cId="248091124" sldId="277"/>
            <ac:spMk id="3" creationId="{FF0D7525-4F80-4C7C-B183-67E765725A72}"/>
          </ac:spMkLst>
        </pc:spChg>
      </pc:sldChg>
      <pc:sldChg chg="addSp modSp new mod">
        <pc:chgData name="Sprochi, Amanda K." userId="a8d96619-4030-470f-a754-1b91f15f99f0" providerId="ADAL" clId="{CB550BF1-C4F2-4DD5-ADA8-C78A8D362BED}" dt="2021-09-07T20:18:15.293" v="2239"/>
        <pc:sldMkLst>
          <pc:docMk/>
          <pc:sldMk cId="767621696" sldId="278"/>
        </pc:sldMkLst>
        <pc:spChg chg="add mod">
          <ac:chgData name="Sprochi, Amanda K." userId="a8d96619-4030-470f-a754-1b91f15f99f0" providerId="ADAL" clId="{CB550BF1-C4F2-4DD5-ADA8-C78A8D362BED}" dt="2021-09-07T20:18:15.293" v="2239"/>
          <ac:spMkLst>
            <pc:docMk/>
            <pc:sldMk cId="767621696" sldId="278"/>
            <ac:spMk id="2" creationId="{BED7AE6E-B6F6-473C-8B90-DCEE30EA3EBB}"/>
          </ac:spMkLst>
        </pc:spChg>
      </pc:sldChg>
      <pc:sldChg chg="modSp new mod">
        <pc:chgData name="Sprochi, Amanda K." userId="a8d96619-4030-470f-a754-1b91f15f99f0" providerId="ADAL" clId="{CB550BF1-C4F2-4DD5-ADA8-C78A8D362BED}" dt="2021-09-09T21:39:28.831" v="5382" actId="20577"/>
        <pc:sldMkLst>
          <pc:docMk/>
          <pc:sldMk cId="1941059809" sldId="279"/>
        </pc:sldMkLst>
        <pc:spChg chg="mod">
          <ac:chgData name="Sprochi, Amanda K." userId="a8d96619-4030-470f-a754-1b91f15f99f0" providerId="ADAL" clId="{CB550BF1-C4F2-4DD5-ADA8-C78A8D362BED}" dt="2021-09-09T17:53:23.882" v="2741" actId="1076"/>
          <ac:spMkLst>
            <pc:docMk/>
            <pc:sldMk cId="1941059809" sldId="279"/>
            <ac:spMk id="2" creationId="{5602DFB3-D315-449C-85DA-D1C5AF298AD5}"/>
          </ac:spMkLst>
        </pc:spChg>
        <pc:spChg chg="mod">
          <ac:chgData name="Sprochi, Amanda K." userId="a8d96619-4030-470f-a754-1b91f15f99f0" providerId="ADAL" clId="{CB550BF1-C4F2-4DD5-ADA8-C78A8D362BED}" dt="2021-09-09T21:39:28.831" v="5382" actId="20577"/>
          <ac:spMkLst>
            <pc:docMk/>
            <pc:sldMk cId="1941059809" sldId="279"/>
            <ac:spMk id="3" creationId="{635A6536-14AD-447C-AA78-5B8F1188BD9A}"/>
          </ac:spMkLst>
        </pc:spChg>
      </pc:sldChg>
      <pc:sldChg chg="addSp delSp modSp new mod ord">
        <pc:chgData name="Sprochi, Amanda K." userId="a8d96619-4030-470f-a754-1b91f15f99f0" providerId="ADAL" clId="{CB550BF1-C4F2-4DD5-ADA8-C78A8D362BED}" dt="2021-09-09T21:19:45.870" v="5024" actId="20577"/>
        <pc:sldMkLst>
          <pc:docMk/>
          <pc:sldMk cId="341816624" sldId="280"/>
        </pc:sldMkLst>
        <pc:spChg chg="mod">
          <ac:chgData name="Sprochi, Amanda K." userId="a8d96619-4030-470f-a754-1b91f15f99f0" providerId="ADAL" clId="{CB550BF1-C4F2-4DD5-ADA8-C78A8D362BED}" dt="2021-09-09T21:18:37.870" v="5020" actId="1076"/>
          <ac:spMkLst>
            <pc:docMk/>
            <pc:sldMk cId="341816624" sldId="280"/>
            <ac:spMk id="2" creationId="{2685C97F-C1B8-4E73-82D2-A8B5DDA9EC4A}"/>
          </ac:spMkLst>
        </pc:spChg>
        <pc:spChg chg="del mod">
          <ac:chgData name="Sprochi, Amanda K." userId="a8d96619-4030-470f-a754-1b91f15f99f0" providerId="ADAL" clId="{CB550BF1-C4F2-4DD5-ADA8-C78A8D362BED}" dt="2021-09-09T21:16:09.229" v="4739" actId="478"/>
          <ac:spMkLst>
            <pc:docMk/>
            <pc:sldMk cId="341816624" sldId="280"/>
            <ac:spMk id="3" creationId="{4ACFFE1D-9FC2-40C7-A476-2694D700252F}"/>
          </ac:spMkLst>
        </pc:spChg>
        <pc:spChg chg="add mod">
          <ac:chgData name="Sprochi, Amanda K." userId="a8d96619-4030-470f-a754-1b91f15f99f0" providerId="ADAL" clId="{CB550BF1-C4F2-4DD5-ADA8-C78A8D362BED}" dt="2021-09-09T21:19:45.870" v="5024" actId="20577"/>
          <ac:spMkLst>
            <pc:docMk/>
            <pc:sldMk cId="341816624" sldId="280"/>
            <ac:spMk id="5" creationId="{DDDA8E75-952B-4012-B280-B98D28C742B3}"/>
          </ac:spMkLst>
        </pc:spChg>
      </pc:sldChg>
      <pc:sldChg chg="new del">
        <pc:chgData name="Sprochi, Amanda K." userId="a8d96619-4030-470f-a754-1b91f15f99f0" providerId="ADAL" clId="{CB550BF1-C4F2-4DD5-ADA8-C78A8D362BED}" dt="2021-09-09T21:20:15.260" v="5025" actId="2696"/>
        <pc:sldMkLst>
          <pc:docMk/>
          <pc:sldMk cId="3704631912" sldId="281"/>
        </pc:sldMkLst>
      </pc:sldChg>
      <pc:sldChg chg="addSp delSp modSp new mod">
        <pc:chgData name="Sprochi, Amanda K." userId="a8d96619-4030-470f-a754-1b91f15f99f0" providerId="ADAL" clId="{CB550BF1-C4F2-4DD5-ADA8-C78A8D362BED}" dt="2021-09-09T20:42:36.383" v="3094" actId="1076"/>
        <pc:sldMkLst>
          <pc:docMk/>
          <pc:sldMk cId="3482804170" sldId="282"/>
        </pc:sldMkLst>
        <pc:spChg chg="add mod">
          <ac:chgData name="Sprochi, Amanda K." userId="a8d96619-4030-470f-a754-1b91f15f99f0" providerId="ADAL" clId="{CB550BF1-C4F2-4DD5-ADA8-C78A8D362BED}" dt="2021-09-09T20:42:36.383" v="3094" actId="1076"/>
          <ac:spMkLst>
            <pc:docMk/>
            <pc:sldMk cId="3482804170" sldId="282"/>
            <ac:spMk id="2" creationId="{7D23E498-59D5-4394-BF46-7502AFEEED92}"/>
          </ac:spMkLst>
        </pc:spChg>
        <pc:spChg chg="add mod">
          <ac:chgData name="Sprochi, Amanda K." userId="a8d96619-4030-470f-a754-1b91f15f99f0" providerId="ADAL" clId="{CB550BF1-C4F2-4DD5-ADA8-C78A8D362BED}" dt="2021-09-09T19:07:19.881" v="3002" actId="14100"/>
          <ac:spMkLst>
            <pc:docMk/>
            <pc:sldMk cId="3482804170" sldId="282"/>
            <ac:spMk id="9" creationId="{396EDA75-F35E-4F22-B79E-D86CB7E12BA5}"/>
          </ac:spMkLst>
        </pc:spChg>
        <pc:spChg chg="add">
          <ac:chgData name="Sprochi, Amanda K." userId="a8d96619-4030-470f-a754-1b91f15f99f0" providerId="ADAL" clId="{CB550BF1-C4F2-4DD5-ADA8-C78A8D362BED}" dt="2021-09-09T18:30:23.469" v="2872" actId="11529"/>
          <ac:spMkLst>
            <pc:docMk/>
            <pc:sldMk cId="3482804170" sldId="282"/>
            <ac:spMk id="10" creationId="{AA77E1DB-3997-498A-965D-FEC2DA3E47E4}"/>
          </ac:spMkLst>
        </pc:spChg>
        <pc:spChg chg="add mod">
          <ac:chgData name="Sprochi, Amanda K." userId="a8d96619-4030-470f-a754-1b91f15f99f0" providerId="ADAL" clId="{CB550BF1-C4F2-4DD5-ADA8-C78A8D362BED}" dt="2021-09-09T18:35:02.683" v="2919" actId="1076"/>
          <ac:spMkLst>
            <pc:docMk/>
            <pc:sldMk cId="3482804170" sldId="282"/>
            <ac:spMk id="11" creationId="{1F36C2AB-2488-4401-9B86-83329CD7E8C3}"/>
          </ac:spMkLst>
        </pc:spChg>
        <pc:spChg chg="add mod">
          <ac:chgData name="Sprochi, Amanda K." userId="a8d96619-4030-470f-a754-1b91f15f99f0" providerId="ADAL" clId="{CB550BF1-C4F2-4DD5-ADA8-C78A8D362BED}" dt="2021-09-09T18:35:28.338" v="2922" actId="1076"/>
          <ac:spMkLst>
            <pc:docMk/>
            <pc:sldMk cId="3482804170" sldId="282"/>
            <ac:spMk id="12" creationId="{7637D08B-D300-4D2D-8589-288C70ABC921}"/>
          </ac:spMkLst>
        </pc:spChg>
        <pc:spChg chg="add mod">
          <ac:chgData name="Sprochi, Amanda K." userId="a8d96619-4030-470f-a754-1b91f15f99f0" providerId="ADAL" clId="{CB550BF1-C4F2-4DD5-ADA8-C78A8D362BED}" dt="2021-09-09T18:40:01.750" v="2932" actId="20577"/>
          <ac:spMkLst>
            <pc:docMk/>
            <pc:sldMk cId="3482804170" sldId="282"/>
            <ac:spMk id="14" creationId="{C2473A21-E7AC-463C-B3FB-0C29C3006AB3}"/>
          </ac:spMkLst>
        </pc:spChg>
        <pc:spChg chg="add mod">
          <ac:chgData name="Sprochi, Amanda K." userId="a8d96619-4030-470f-a754-1b91f15f99f0" providerId="ADAL" clId="{CB550BF1-C4F2-4DD5-ADA8-C78A8D362BED}" dt="2021-09-09T18:44:53.520" v="2945" actId="20577"/>
          <ac:spMkLst>
            <pc:docMk/>
            <pc:sldMk cId="3482804170" sldId="282"/>
            <ac:spMk id="15" creationId="{59CE2CED-F633-4CCC-973A-1C6AFDE8D2E9}"/>
          </ac:spMkLst>
        </pc:spChg>
        <pc:spChg chg="add mod">
          <ac:chgData name="Sprochi, Amanda K." userId="a8d96619-4030-470f-a754-1b91f15f99f0" providerId="ADAL" clId="{CB550BF1-C4F2-4DD5-ADA8-C78A8D362BED}" dt="2021-09-09T18:43:38.750" v="2941" actId="1076"/>
          <ac:spMkLst>
            <pc:docMk/>
            <pc:sldMk cId="3482804170" sldId="282"/>
            <ac:spMk id="16" creationId="{8FFD2194-38D8-46BD-8EB5-4321A13A0268}"/>
          </ac:spMkLst>
        </pc:spChg>
        <pc:spChg chg="add mod">
          <ac:chgData name="Sprochi, Amanda K." userId="a8d96619-4030-470f-a754-1b91f15f99f0" providerId="ADAL" clId="{CB550BF1-C4F2-4DD5-ADA8-C78A8D362BED}" dt="2021-09-09T19:04:51.266" v="2957" actId="1076"/>
          <ac:spMkLst>
            <pc:docMk/>
            <pc:sldMk cId="3482804170" sldId="282"/>
            <ac:spMk id="17" creationId="{A0F6DCF7-8F82-4354-84F0-697E2530F782}"/>
          </ac:spMkLst>
        </pc:spChg>
        <pc:spChg chg="add mod">
          <ac:chgData name="Sprochi, Amanda K." userId="a8d96619-4030-470f-a754-1b91f15f99f0" providerId="ADAL" clId="{CB550BF1-C4F2-4DD5-ADA8-C78A8D362BED}" dt="2021-09-09T19:07:05.507" v="3000" actId="1076"/>
          <ac:spMkLst>
            <pc:docMk/>
            <pc:sldMk cId="3482804170" sldId="282"/>
            <ac:spMk id="18" creationId="{CAB450E6-0A30-4D1C-8D7B-976D332B7AB5}"/>
          </ac:spMkLst>
        </pc:spChg>
        <pc:spChg chg="add mod">
          <ac:chgData name="Sprochi, Amanda K." userId="a8d96619-4030-470f-a754-1b91f15f99f0" providerId="ADAL" clId="{CB550BF1-C4F2-4DD5-ADA8-C78A8D362BED}" dt="2021-09-09T19:06:23.858" v="2974" actId="20577"/>
          <ac:spMkLst>
            <pc:docMk/>
            <pc:sldMk cId="3482804170" sldId="282"/>
            <ac:spMk id="19" creationId="{ADB108CC-BF10-4AC6-9DB8-A9388EFF4D35}"/>
          </ac:spMkLst>
        </pc:spChg>
        <pc:spChg chg="add mod">
          <ac:chgData name="Sprochi, Amanda K." userId="a8d96619-4030-470f-a754-1b91f15f99f0" providerId="ADAL" clId="{CB550BF1-C4F2-4DD5-ADA8-C78A8D362BED}" dt="2021-09-09T19:06:28.498" v="2978" actId="20577"/>
          <ac:spMkLst>
            <pc:docMk/>
            <pc:sldMk cId="3482804170" sldId="282"/>
            <ac:spMk id="20" creationId="{EEB514F4-150D-47BC-988D-FADA865B2124}"/>
          </ac:spMkLst>
        </pc:spChg>
        <pc:spChg chg="add mod">
          <ac:chgData name="Sprochi, Amanda K." userId="a8d96619-4030-470f-a754-1b91f15f99f0" providerId="ADAL" clId="{CB550BF1-C4F2-4DD5-ADA8-C78A8D362BED}" dt="2021-09-09T19:06:35.106" v="2982" actId="20577"/>
          <ac:spMkLst>
            <pc:docMk/>
            <pc:sldMk cId="3482804170" sldId="282"/>
            <ac:spMk id="21" creationId="{BADE9CA0-AC45-4453-9522-13BF25C35D07}"/>
          </ac:spMkLst>
        </pc:spChg>
        <pc:spChg chg="add mod">
          <ac:chgData name="Sprochi, Amanda K." userId="a8d96619-4030-470f-a754-1b91f15f99f0" providerId="ADAL" clId="{CB550BF1-C4F2-4DD5-ADA8-C78A8D362BED}" dt="2021-09-09T19:06:57.649" v="2999" actId="1076"/>
          <ac:spMkLst>
            <pc:docMk/>
            <pc:sldMk cId="3482804170" sldId="282"/>
            <ac:spMk id="22" creationId="{E008EA6C-D2A5-4DA3-86BD-A051EF411E26}"/>
          </ac:spMkLst>
        </pc:spChg>
        <pc:grpChg chg="add del mod">
          <ac:chgData name="Sprochi, Amanda K." userId="a8d96619-4030-470f-a754-1b91f15f99f0" providerId="ADAL" clId="{CB550BF1-C4F2-4DD5-ADA8-C78A8D362BED}" dt="2021-09-09T18:28:52.758" v="2867" actId="478"/>
          <ac:grpSpMkLst>
            <pc:docMk/>
            <pc:sldMk cId="3482804170" sldId="282"/>
            <ac:grpSpMk id="6" creationId="{5571BE0D-8550-4A26-8E27-E3E5053C5317}"/>
          </ac:grpSpMkLst>
        </pc:grpChg>
        <pc:picChg chg="add mod">
          <ac:chgData name="Sprochi, Amanda K." userId="a8d96619-4030-470f-a754-1b91f15f99f0" providerId="ADAL" clId="{CB550BF1-C4F2-4DD5-ADA8-C78A8D362BED}" dt="2021-09-09T18:23:15.272" v="2866" actId="164"/>
          <ac:picMkLst>
            <pc:docMk/>
            <pc:sldMk cId="3482804170" sldId="282"/>
            <ac:picMk id="3" creationId="{55DC49CB-5A89-4942-8B27-1CF8B4AA98E6}"/>
          </ac:picMkLst>
        </pc:picChg>
        <pc:picChg chg="add mod modCrop">
          <ac:chgData name="Sprochi, Amanda K." userId="a8d96619-4030-470f-a754-1b91f15f99f0" providerId="ADAL" clId="{CB550BF1-C4F2-4DD5-ADA8-C78A8D362BED}" dt="2021-09-09T18:23:15.272" v="2866" actId="164"/>
          <ac:picMkLst>
            <pc:docMk/>
            <pc:sldMk cId="3482804170" sldId="282"/>
            <ac:picMk id="5" creationId="{C43E8304-FEDD-4B78-A782-D52F62435929}"/>
          </ac:picMkLst>
        </pc:picChg>
        <pc:picChg chg="add mod">
          <ac:chgData name="Sprochi, Amanda K." userId="a8d96619-4030-470f-a754-1b91f15f99f0" providerId="ADAL" clId="{CB550BF1-C4F2-4DD5-ADA8-C78A8D362BED}" dt="2021-09-09T18:29:23.918" v="2869" actId="1076"/>
          <ac:picMkLst>
            <pc:docMk/>
            <pc:sldMk cId="3482804170" sldId="282"/>
            <ac:picMk id="8" creationId="{E61147E4-4B43-4A3A-B500-4E17699FD817}"/>
          </ac:picMkLst>
        </pc:picChg>
        <pc:picChg chg="add del mod">
          <ac:chgData name="Sprochi, Amanda K." userId="a8d96619-4030-470f-a754-1b91f15f99f0" providerId="ADAL" clId="{CB550BF1-C4F2-4DD5-ADA8-C78A8D362BED}" dt="2021-09-09T18:35:39.148" v="2924" actId="478"/>
          <ac:picMkLst>
            <pc:docMk/>
            <pc:sldMk cId="3482804170" sldId="282"/>
            <ac:picMk id="13" creationId="{58057C69-0024-4C24-8AEE-2DE0649646B9}"/>
          </ac:picMkLst>
        </pc:picChg>
      </pc:sldChg>
      <pc:sldChg chg="addSp modSp new mod modClrScheme chgLayout">
        <pc:chgData name="Sprochi, Amanda K." userId="a8d96619-4030-470f-a754-1b91f15f99f0" providerId="ADAL" clId="{CB550BF1-C4F2-4DD5-ADA8-C78A8D362BED}" dt="2021-09-09T20:59:55.343" v="4217" actId="20577"/>
        <pc:sldMkLst>
          <pc:docMk/>
          <pc:sldMk cId="3329530518" sldId="283"/>
        </pc:sldMkLst>
        <pc:spChg chg="add mod">
          <ac:chgData name="Sprochi, Amanda K." userId="a8d96619-4030-470f-a754-1b91f15f99f0" providerId="ADAL" clId="{CB550BF1-C4F2-4DD5-ADA8-C78A8D362BED}" dt="2021-09-09T20:52:50.513" v="3824" actId="1076"/>
          <ac:spMkLst>
            <pc:docMk/>
            <pc:sldMk cId="3329530518" sldId="283"/>
            <ac:spMk id="2" creationId="{7D76900E-A2D0-40B6-ACE8-05A1CFCEAF3E}"/>
          </ac:spMkLst>
        </pc:spChg>
        <pc:spChg chg="add mod">
          <ac:chgData name="Sprochi, Amanda K." userId="a8d96619-4030-470f-a754-1b91f15f99f0" providerId="ADAL" clId="{CB550BF1-C4F2-4DD5-ADA8-C78A8D362BED}" dt="2021-09-09T20:59:55.343" v="4217" actId="20577"/>
          <ac:spMkLst>
            <pc:docMk/>
            <pc:sldMk cId="3329530518" sldId="283"/>
            <ac:spMk id="3" creationId="{8D1F35C8-EFA6-42FD-99F7-4533C86E9B11}"/>
          </ac:spMkLst>
        </pc:spChg>
      </pc:sldChg>
      <pc:sldChg chg="modSp new mod">
        <pc:chgData name="Sprochi, Amanda K." userId="a8d96619-4030-470f-a754-1b91f15f99f0" providerId="ADAL" clId="{CB550BF1-C4F2-4DD5-ADA8-C78A8D362BED}" dt="2021-09-09T21:16:53.981" v="4768" actId="20577"/>
        <pc:sldMkLst>
          <pc:docMk/>
          <pc:sldMk cId="930729744" sldId="284"/>
        </pc:sldMkLst>
        <pc:spChg chg="mod">
          <ac:chgData name="Sprochi, Amanda K." userId="a8d96619-4030-470f-a754-1b91f15f99f0" providerId="ADAL" clId="{CB550BF1-C4F2-4DD5-ADA8-C78A8D362BED}" dt="2021-09-09T21:16:53.981" v="4768" actId="20577"/>
          <ac:spMkLst>
            <pc:docMk/>
            <pc:sldMk cId="930729744" sldId="284"/>
            <ac:spMk id="2" creationId="{CB9F924C-3A37-4403-97DD-E8284617392F}"/>
          </ac:spMkLst>
        </pc:spChg>
        <pc:spChg chg="mod">
          <ac:chgData name="Sprochi, Amanda K." userId="a8d96619-4030-470f-a754-1b91f15f99f0" providerId="ADAL" clId="{CB550BF1-C4F2-4DD5-ADA8-C78A8D362BED}" dt="2021-09-09T21:15:32.399" v="4738" actId="20577"/>
          <ac:spMkLst>
            <pc:docMk/>
            <pc:sldMk cId="930729744" sldId="284"/>
            <ac:spMk id="3" creationId="{D9A634CC-ACC0-41C3-9913-58D3385F175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295CFA7-0738-4A36-9935-2F7EEAF48993}" type="datetimeFigureOut">
              <a:rPr lang="en-US" smtClean="0"/>
              <a:t>9/17/2021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DCB392F-DC0C-4499-B3E4-DC316E253B6F}" type="slidenum">
              <a:rPr lang="en-US" smtClean="0"/>
              <a:t>‹#›</a:t>
            </a:fld>
            <a:endParaRPr lang="en-US"/>
          </a:p>
        </p:txBody>
      </p:sp>
    </p:spTree>
    <p:extLst>
      <p:ext uri="{BB962C8B-B14F-4D97-AF65-F5344CB8AC3E}">
        <p14:creationId xmlns:p14="http://schemas.microsoft.com/office/powerpoint/2010/main" val="10414063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www.rda-jsc.org/rda-new-org.html"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Hyde worked nine years on a catalog for the Bodleian at Oxford.  In the preface in 1674 he wrote “For though I was exhausted, I did not think I should complain or withdraw my neck from the yoke, but labored stubbornly, neglecting even my health, so that I might draw the matter as rapidly as possible to a successful close.” [quote]. </a:t>
            </a:r>
          </a:p>
        </p:txBody>
      </p:sp>
      <p:sp>
        <p:nvSpPr>
          <p:cNvPr id="4" name="Slide Number Placeholder 3"/>
          <p:cNvSpPr>
            <a:spLocks noGrp="1"/>
          </p:cNvSpPr>
          <p:nvPr>
            <p:ph type="sldNum" sz="quarter" idx="5"/>
          </p:nvPr>
        </p:nvSpPr>
        <p:spPr/>
        <p:txBody>
          <a:bodyPr/>
          <a:lstStyle/>
          <a:p>
            <a:fld id="{EDCB392F-DC0C-4499-B3E4-DC316E253B6F}" type="slidenum">
              <a:rPr lang="en-US" smtClean="0"/>
              <a:t>4</a:t>
            </a:fld>
            <a:endParaRPr lang="en-US"/>
          </a:p>
        </p:txBody>
      </p:sp>
    </p:spTree>
    <p:extLst>
      <p:ext uri="{BB962C8B-B14F-4D97-AF65-F5344CB8AC3E}">
        <p14:creationId xmlns:p14="http://schemas.microsoft.com/office/powerpoint/2010/main" val="290245379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CB392F-DC0C-4499-B3E4-DC316E253B6F}" type="slidenum">
              <a:rPr lang="en-US" smtClean="0"/>
              <a:t>16</a:t>
            </a:fld>
            <a:endParaRPr lang="en-US"/>
          </a:p>
        </p:txBody>
      </p:sp>
    </p:spTree>
    <p:extLst>
      <p:ext uri="{BB962C8B-B14F-4D97-AF65-F5344CB8AC3E}">
        <p14:creationId xmlns:p14="http://schemas.microsoft.com/office/powerpoint/2010/main" val="18993946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EDCB392F-DC0C-4499-B3E4-DC316E253B6F}" type="slidenum">
              <a:rPr lang="en-US" smtClean="0"/>
              <a:t>17</a:t>
            </a:fld>
            <a:endParaRPr lang="en-US"/>
          </a:p>
        </p:txBody>
      </p:sp>
    </p:spTree>
    <p:extLst>
      <p:ext uri="{BB962C8B-B14F-4D97-AF65-F5344CB8AC3E}">
        <p14:creationId xmlns:p14="http://schemas.microsoft.com/office/powerpoint/2010/main" val="48964224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Remember</a:t>
            </a:r>
            <a:r>
              <a:rPr lang="en-US" baseline="0" dirty="0"/>
              <a:t> that the LRM is just a model; it’s not an implementation and it is not rules for cataloging</a:t>
            </a:r>
          </a:p>
          <a:p>
            <a:r>
              <a:rPr lang="en-US" baseline="0" dirty="0"/>
              <a:t>What the LRM does is model what is existing already, underlying the rules that we follow to catalog</a:t>
            </a:r>
          </a:p>
          <a:p>
            <a:r>
              <a:rPr lang="en-US" baseline="0" dirty="0"/>
              <a:t>It consolidates the earlier </a:t>
            </a:r>
            <a:r>
              <a:rPr lang="en-US" baseline="0" dirty="0" err="1"/>
              <a:t>frbr</a:t>
            </a:r>
            <a:r>
              <a:rPr lang="en-US" baseline="0" dirty="0"/>
              <a:t> and </a:t>
            </a:r>
            <a:r>
              <a:rPr lang="en-US" baseline="0" dirty="0" err="1"/>
              <a:t>frad</a:t>
            </a:r>
            <a:r>
              <a:rPr lang="en-US" baseline="0" dirty="0"/>
              <a:t> models, with a bit of subject stuff thrown in </a:t>
            </a:r>
          </a:p>
          <a:p>
            <a:r>
              <a:rPr lang="en-US" baseline="0" dirty="0"/>
              <a:t>It’s meant to be platform and standard neutral, meaning it can be used with MARC, xml, Linked data or any other encoding system and standard</a:t>
            </a:r>
          </a:p>
          <a:p>
            <a:r>
              <a:rPr lang="en-US" baseline="0" dirty="0"/>
              <a:t>Different cultural communities can adapt it as necessary for their needs</a:t>
            </a:r>
          </a:p>
          <a:p>
            <a:endParaRPr lang="en-US" dirty="0"/>
          </a:p>
          <a:p>
            <a:pPr algn="just" fontAlgn="base">
              <a:buFont typeface="Arial" panose="020B0604020202020204" pitchFamily="34" charset="0"/>
              <a:buChar char="•"/>
            </a:pPr>
            <a:r>
              <a:rPr lang="en-US" b="0" i="0" u="none" strike="noStrike" dirty="0">
                <a:solidFill>
                  <a:srgbClr val="000000"/>
                </a:solidFill>
                <a:effectLst/>
                <a:latin typeface="Open Sans" panose="020B0606030504020204" pitchFamily="34" charset="0"/>
              </a:rPr>
              <a:t>A high-level conceptual reference model developed with an enhanced entity-relationship modelling framework, covering bibliographic data in a broad, general sense.</a:t>
            </a:r>
          </a:p>
          <a:p>
            <a:pPr algn="just" fontAlgn="base">
              <a:buFont typeface="Arial" panose="020B0604020202020204" pitchFamily="34" charset="0"/>
              <a:buChar char="•"/>
            </a:pPr>
            <a:r>
              <a:rPr lang="en-US" b="0" i="0" u="none" strike="noStrike" dirty="0">
                <a:solidFill>
                  <a:srgbClr val="000000"/>
                </a:solidFill>
                <a:effectLst/>
                <a:latin typeface="Open Sans" panose="020B0606030504020204" pitchFamily="34" charset="0"/>
              </a:rPr>
              <a:t>Aims to make explicit general principles governing the logical structure of bibliographic information, without making presuppositions about how that data might be stored in any particular system or application.</a:t>
            </a:r>
          </a:p>
          <a:p>
            <a:pPr marL="742950" lvl="1" indent="-285750" algn="just" fontAlgn="base">
              <a:buFont typeface="Arial" panose="020B0604020202020204" pitchFamily="34" charset="0"/>
              <a:buChar char="•"/>
            </a:pPr>
            <a:r>
              <a:rPr lang="en-US" b="0" i="0" u="none" strike="noStrike" dirty="0">
                <a:solidFill>
                  <a:srgbClr val="000000"/>
                </a:solidFill>
                <a:effectLst/>
                <a:latin typeface="Open Sans" panose="020B0606030504020204" pitchFamily="34" charset="0"/>
              </a:rPr>
              <a:t>does not make a distinction between data traditionally held separately as bibliographic, authority, or holdings data; includes it all.</a:t>
            </a:r>
          </a:p>
          <a:p>
            <a:pPr algn="just" fontAlgn="base">
              <a:buFont typeface="Arial" panose="020B0604020202020204" pitchFamily="34" charset="0"/>
              <a:buChar char="•"/>
            </a:pPr>
            <a:r>
              <a:rPr lang="en-US" b="0" i="0" u="none" strike="noStrike" dirty="0">
                <a:solidFill>
                  <a:srgbClr val="000000"/>
                </a:solidFill>
                <a:effectLst/>
                <a:latin typeface="Open Sans" panose="020B0606030504020204" pitchFamily="34" charset="0"/>
              </a:rPr>
              <a:t>Takes its functional scope from the user tasks, defined from the point-of-view of the end-user and the end-user’s needs.</a:t>
            </a:r>
          </a:p>
          <a:p>
            <a:endParaRPr lang="en-US" dirty="0"/>
          </a:p>
          <a:p>
            <a:endParaRPr lang="en-US" dirty="0"/>
          </a:p>
        </p:txBody>
      </p:sp>
      <p:sp>
        <p:nvSpPr>
          <p:cNvPr id="4" name="Slide Number Placeholder 3"/>
          <p:cNvSpPr>
            <a:spLocks noGrp="1"/>
          </p:cNvSpPr>
          <p:nvPr>
            <p:ph type="sldNum" sz="quarter" idx="10"/>
          </p:nvPr>
        </p:nvSpPr>
        <p:spPr/>
        <p:txBody>
          <a:bodyPr/>
          <a:lstStyle/>
          <a:p>
            <a:fld id="{EDCB392F-DC0C-4499-B3E4-DC316E253B6F}" type="slidenum">
              <a:rPr lang="en-US" smtClean="0"/>
              <a:t>20</a:t>
            </a:fld>
            <a:endParaRPr lang="en-US"/>
          </a:p>
        </p:txBody>
      </p:sp>
    </p:spTree>
    <p:extLst>
      <p:ext uri="{BB962C8B-B14F-4D97-AF65-F5344CB8AC3E}">
        <p14:creationId xmlns:p14="http://schemas.microsoft.com/office/powerpoint/2010/main" val="9809829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User task</a:t>
            </a:r>
            <a:r>
              <a:rPr lang="en-US" baseline="0" dirty="0"/>
              <a:t>s will look familiar, with the addition of “Explore” which covers that serendipitous activity of finding things, much like what researchers used to do in the stacks (and why we classify and shelve things by subject)</a:t>
            </a:r>
          </a:p>
          <a:p>
            <a:r>
              <a:rPr lang="en-US" baseline="0" dirty="0"/>
              <a:t>The other elements are entities (things), their attributes, and the relationships between them</a:t>
            </a:r>
            <a:endParaRPr lang="en-US" dirty="0"/>
          </a:p>
        </p:txBody>
      </p:sp>
      <p:sp>
        <p:nvSpPr>
          <p:cNvPr id="4" name="Slide Number Placeholder 3"/>
          <p:cNvSpPr>
            <a:spLocks noGrp="1"/>
          </p:cNvSpPr>
          <p:nvPr>
            <p:ph type="sldNum" sz="quarter" idx="10"/>
          </p:nvPr>
        </p:nvSpPr>
        <p:spPr/>
        <p:txBody>
          <a:bodyPr/>
          <a:lstStyle/>
          <a:p>
            <a:fld id="{3860D97E-D848-4308-A423-FE7E6354C41F}" type="slidenum">
              <a:rPr lang="en-US" smtClean="0"/>
              <a:t>21</a:t>
            </a:fld>
            <a:endParaRPr lang="en-US"/>
          </a:p>
        </p:txBody>
      </p:sp>
    </p:spTree>
    <p:extLst>
      <p:ext uri="{BB962C8B-B14F-4D97-AF65-F5344CB8AC3E}">
        <p14:creationId xmlns:p14="http://schemas.microsoft.com/office/powerpoint/2010/main" val="19352374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Entities</a:t>
            </a:r>
            <a:r>
              <a:rPr lang="en-US" baseline="0" dirty="0"/>
              <a:t> are “things” that we deal with in bibliographic description</a:t>
            </a:r>
          </a:p>
          <a:p>
            <a:r>
              <a:rPr lang="en-US" baseline="0" dirty="0"/>
              <a:t>They are subsets of the Model entity Res, literally thing in Latin </a:t>
            </a:r>
          </a:p>
          <a:p>
            <a:r>
              <a:rPr lang="en-US" baseline="0" dirty="0"/>
              <a:t>Things are called something they are named “</a:t>
            </a:r>
            <a:r>
              <a:rPr lang="en-US" baseline="0" dirty="0" err="1"/>
              <a:t>Nomen</a:t>
            </a:r>
            <a:r>
              <a:rPr lang="en-US" baseline="0" dirty="0"/>
              <a:t>”</a:t>
            </a:r>
          </a:p>
          <a:p>
            <a:r>
              <a:rPr lang="en-US" baseline="0" dirty="0"/>
              <a:t>The link between a thing and its </a:t>
            </a:r>
            <a:r>
              <a:rPr lang="en-US" baseline="0" dirty="0" err="1"/>
              <a:t>nomen</a:t>
            </a:r>
            <a:r>
              <a:rPr lang="en-US" baseline="0" dirty="0"/>
              <a:t> is a relationship</a:t>
            </a:r>
          </a:p>
          <a:p>
            <a:r>
              <a:rPr lang="en-US" baseline="0" dirty="0"/>
              <a:t>Attributes are what describe the </a:t>
            </a:r>
            <a:r>
              <a:rPr lang="en-US" baseline="0" dirty="0" err="1"/>
              <a:t>nomen</a:t>
            </a:r>
            <a:endParaRPr lang="en-US" dirty="0"/>
          </a:p>
        </p:txBody>
      </p:sp>
      <p:sp>
        <p:nvSpPr>
          <p:cNvPr id="4" name="Slide Number Placeholder 3"/>
          <p:cNvSpPr>
            <a:spLocks noGrp="1"/>
          </p:cNvSpPr>
          <p:nvPr>
            <p:ph type="sldNum" sz="quarter" idx="10"/>
          </p:nvPr>
        </p:nvSpPr>
        <p:spPr/>
        <p:txBody>
          <a:bodyPr/>
          <a:lstStyle/>
          <a:p>
            <a:fld id="{3860D97E-D848-4308-A423-FE7E6354C41F}" type="slidenum">
              <a:rPr lang="en-US" smtClean="0"/>
              <a:t>22</a:t>
            </a:fld>
            <a:endParaRPr lang="en-US"/>
          </a:p>
        </p:txBody>
      </p:sp>
    </p:spTree>
    <p:extLst>
      <p:ext uri="{BB962C8B-B14F-4D97-AF65-F5344CB8AC3E}">
        <p14:creationId xmlns:p14="http://schemas.microsoft.com/office/powerpoint/2010/main" val="41179495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Entities in the LRM</a:t>
            </a:r>
            <a:r>
              <a:rPr lang="en-US" baseline="0" dirty="0"/>
              <a:t> have a hierarchy </a:t>
            </a:r>
          </a:p>
          <a:p>
            <a:r>
              <a:rPr lang="en-US" baseline="0" dirty="0"/>
              <a:t>Everything on the same level is of equal importance</a:t>
            </a:r>
          </a:p>
          <a:p>
            <a:r>
              <a:rPr lang="en-US" baseline="0" dirty="0"/>
              <a:t>Be aware that in the LRM an agent has to be a real person, so person cannot be fictitious or non-human</a:t>
            </a:r>
            <a:endParaRPr lang="en-US" dirty="0"/>
          </a:p>
        </p:txBody>
      </p:sp>
      <p:sp>
        <p:nvSpPr>
          <p:cNvPr id="4" name="Slide Number Placeholder 3"/>
          <p:cNvSpPr>
            <a:spLocks noGrp="1"/>
          </p:cNvSpPr>
          <p:nvPr>
            <p:ph type="sldNum" sz="quarter" idx="10"/>
          </p:nvPr>
        </p:nvSpPr>
        <p:spPr/>
        <p:txBody>
          <a:bodyPr/>
          <a:lstStyle/>
          <a:p>
            <a:fld id="{3860D97E-D848-4308-A423-FE7E6354C41F}" type="slidenum">
              <a:rPr lang="en-US" smtClean="0"/>
              <a:t>23</a:t>
            </a:fld>
            <a:endParaRPr lang="en-US"/>
          </a:p>
        </p:txBody>
      </p:sp>
    </p:spTree>
    <p:extLst>
      <p:ext uri="{BB962C8B-B14F-4D97-AF65-F5344CB8AC3E}">
        <p14:creationId xmlns:p14="http://schemas.microsoft.com/office/powerpoint/2010/main" val="188373522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Attributes</a:t>
            </a:r>
            <a:r>
              <a:rPr lang="en-US" baseline="0" dirty="0"/>
              <a:t> are what describe entities, and none are required</a:t>
            </a:r>
          </a:p>
          <a:p>
            <a:r>
              <a:rPr lang="en-US" baseline="0" dirty="0"/>
              <a:t>The list in LRM is not exhaustive, and applications can expand the model to include attributes for entities as they are needed for their communities</a:t>
            </a:r>
            <a:endParaRPr lang="en-US" dirty="0"/>
          </a:p>
        </p:txBody>
      </p:sp>
      <p:sp>
        <p:nvSpPr>
          <p:cNvPr id="4" name="Slide Number Placeholder 3"/>
          <p:cNvSpPr>
            <a:spLocks noGrp="1"/>
          </p:cNvSpPr>
          <p:nvPr>
            <p:ph type="sldNum" sz="quarter" idx="10"/>
          </p:nvPr>
        </p:nvSpPr>
        <p:spPr/>
        <p:txBody>
          <a:bodyPr/>
          <a:lstStyle/>
          <a:p>
            <a:fld id="{3860D97E-D848-4308-A423-FE7E6354C41F}" type="slidenum">
              <a:rPr lang="en-US" smtClean="0"/>
              <a:t>24</a:t>
            </a:fld>
            <a:endParaRPr lang="en-US"/>
          </a:p>
        </p:txBody>
      </p:sp>
    </p:spTree>
    <p:extLst>
      <p:ext uri="{BB962C8B-B14F-4D97-AF65-F5344CB8AC3E}">
        <p14:creationId xmlns:p14="http://schemas.microsoft.com/office/powerpoint/2010/main" val="373318041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Relationships connect entities together and provide context</a:t>
            </a:r>
          </a:p>
          <a:p>
            <a:r>
              <a:rPr lang="en-US" dirty="0"/>
              <a:t>Applications can expand on the basic relationships</a:t>
            </a:r>
            <a:r>
              <a:rPr lang="en-US" baseline="0" dirty="0"/>
              <a:t> that are given in the LRM in order to suit the needs of their user groups</a:t>
            </a:r>
          </a:p>
          <a:p>
            <a:r>
              <a:rPr lang="en-US" baseline="0" dirty="0"/>
              <a:t>The basic relationship in the LRM is Res is associated with Res; all relationships refine on this basic one</a:t>
            </a:r>
          </a:p>
          <a:p>
            <a:r>
              <a:rPr lang="en-US" baseline="0" dirty="0"/>
              <a:t>THE WEMI (work, expression, manifestation, item) stack is the core of the model (work realized by expression, embodied in manifestation, exemplified by item) but the LRM </a:t>
            </a:r>
            <a:r>
              <a:rPr lang="en-US" baseline="0" dirty="0" err="1"/>
              <a:t>exprects</a:t>
            </a:r>
            <a:r>
              <a:rPr lang="en-US" baseline="0" dirty="0"/>
              <a:t> that these basic relationships will be expanded upon in different applications of the model</a:t>
            </a:r>
          </a:p>
          <a:p>
            <a:r>
              <a:rPr lang="en-US" baseline="0" dirty="0"/>
              <a:t>Relationships can have shortcuts a:b b:c a:c </a:t>
            </a:r>
            <a:endParaRPr lang="en-US" dirty="0"/>
          </a:p>
        </p:txBody>
      </p:sp>
      <p:sp>
        <p:nvSpPr>
          <p:cNvPr id="4" name="Slide Number Placeholder 3"/>
          <p:cNvSpPr>
            <a:spLocks noGrp="1"/>
          </p:cNvSpPr>
          <p:nvPr>
            <p:ph type="sldNum" sz="quarter" idx="10"/>
          </p:nvPr>
        </p:nvSpPr>
        <p:spPr/>
        <p:txBody>
          <a:bodyPr/>
          <a:lstStyle/>
          <a:p>
            <a:fld id="{3860D97E-D848-4308-A423-FE7E6354C41F}" type="slidenum">
              <a:rPr lang="en-US" smtClean="0"/>
              <a:t>25</a:t>
            </a:fld>
            <a:endParaRPr lang="en-US"/>
          </a:p>
        </p:txBody>
      </p:sp>
    </p:spTree>
    <p:extLst>
      <p:ext uri="{BB962C8B-B14F-4D97-AF65-F5344CB8AC3E}">
        <p14:creationId xmlns:p14="http://schemas.microsoft.com/office/powerpoint/2010/main" val="204220911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RDA</a:t>
            </a:r>
            <a:r>
              <a:rPr lang="en-US" baseline="0" dirty="0"/>
              <a:t> is an application, or an instance of LRM </a:t>
            </a:r>
          </a:p>
          <a:p>
            <a:r>
              <a:rPr lang="en-US" baseline="0" dirty="0"/>
              <a:t>It’s an expansion of the basic model, which will refine the entities and relationships present in the materials we describe</a:t>
            </a:r>
          </a:p>
          <a:p>
            <a:r>
              <a:rPr lang="en-US" baseline="0" dirty="0"/>
              <a:t>RDA is currently in the middle of a restructure and redesign (the 3R project) that is going to make RDA and LRM fully compatible</a:t>
            </a:r>
          </a:p>
          <a:p>
            <a:r>
              <a:rPr lang="en-US" baseline="0" dirty="0"/>
              <a:t>Some of the issues and areas in RDA that are not well developed are being addressed and we’ll discuss those in a bit</a:t>
            </a:r>
            <a:endParaRPr lang="en-US" dirty="0"/>
          </a:p>
        </p:txBody>
      </p:sp>
      <p:sp>
        <p:nvSpPr>
          <p:cNvPr id="4" name="Slide Number Placeholder 3"/>
          <p:cNvSpPr>
            <a:spLocks noGrp="1"/>
          </p:cNvSpPr>
          <p:nvPr>
            <p:ph type="sldNum" sz="quarter" idx="10"/>
          </p:nvPr>
        </p:nvSpPr>
        <p:spPr/>
        <p:txBody>
          <a:bodyPr/>
          <a:lstStyle/>
          <a:p>
            <a:fld id="{3860D97E-D848-4308-A423-FE7E6354C41F}" type="slidenum">
              <a:rPr lang="en-US" smtClean="0"/>
              <a:t>26</a:t>
            </a:fld>
            <a:endParaRPr lang="en-US"/>
          </a:p>
        </p:txBody>
      </p:sp>
    </p:spTree>
    <p:extLst>
      <p:ext uri="{BB962C8B-B14F-4D97-AF65-F5344CB8AC3E}">
        <p14:creationId xmlns:p14="http://schemas.microsoft.com/office/powerpoint/2010/main" val="314970407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Recording data in defined, unambiguous elements has been a key feature of RDA since it was first introduced. These elements are precisely defined, they do not overlap, each element contains only a single type of data, and the instructions for many of these elements recommend the use of a controlled vocabulary, now called a vocabulary encoding scheme. Each element is defined at a fairly granular or fine-grained level, so that it is clear what kind of data is recorded in that element. The granularity of the elements and their precise scope and definition reduces ambiguity and increases reliability when navigating through large collections of bibliographic data.</a:t>
            </a:r>
          </a:p>
        </p:txBody>
      </p:sp>
      <p:sp>
        <p:nvSpPr>
          <p:cNvPr id="4" name="Slide Number Placeholder 3"/>
          <p:cNvSpPr>
            <a:spLocks noGrp="1"/>
          </p:cNvSpPr>
          <p:nvPr>
            <p:ph type="sldNum" sz="quarter" idx="5"/>
          </p:nvPr>
        </p:nvSpPr>
        <p:spPr/>
        <p:txBody>
          <a:bodyPr/>
          <a:lstStyle/>
          <a:p>
            <a:fld id="{EDCB392F-DC0C-4499-B3E4-DC316E253B6F}" type="slidenum">
              <a:rPr lang="en-US" smtClean="0"/>
              <a:t>42</a:t>
            </a:fld>
            <a:endParaRPr lang="en-US"/>
          </a:p>
        </p:txBody>
      </p:sp>
    </p:spTree>
    <p:extLst>
      <p:ext uri="{BB962C8B-B14F-4D97-AF65-F5344CB8AC3E}">
        <p14:creationId xmlns:p14="http://schemas.microsoft.com/office/powerpoint/2010/main" val="102124685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Panizzi</a:t>
            </a:r>
            <a:r>
              <a:rPr lang="en-US" dirty="0"/>
              <a:t>: arrived at the British Museum in 1831 to what Michael Gorman called “a disorganized and random collection of books cataloged by indigent clergymen and other part-time drudges.” In 1836 he suggested a author/subject catalog instead of a classed one. He drew up rules, 91 of them, that defined how to construct a catalog record. They were printed in 1841. The trustees said the catalog would be done in 1844. When they asked </a:t>
            </a:r>
            <a:r>
              <a:rPr lang="en-US" dirty="0" err="1"/>
              <a:t>Panizzi</a:t>
            </a:r>
            <a:r>
              <a:rPr lang="en-US" dirty="0"/>
              <a:t> how it was going he told them it wouldn’t be ready until at least 1854. He told another commission in 1847 that he’d had everything up to 1854 in a catalog by 1895. </a:t>
            </a:r>
          </a:p>
          <a:p>
            <a:endParaRPr lang="en-US" dirty="0"/>
          </a:p>
          <a:p>
            <a:r>
              <a:rPr lang="en-US" dirty="0"/>
              <a:t>He had opponents, who thought that the only catalog that was needed was one that had a list of titles, but P thought “a reader may know the work he requires; but he cannot be expected to know all the peculiarities of different editions, and this information he has a right to expect from the catalogues.” </a:t>
            </a:r>
            <a:r>
              <a:rPr lang="en-US" dirty="0" err="1"/>
              <a:t>Panizzi</a:t>
            </a:r>
            <a:r>
              <a:rPr lang="en-US" dirty="0"/>
              <a:t> saw the book as an edition of a particular work that is intimately related to the other editions and translations of the work that the library may have, and thought that it should therefore be integrated with them</a:t>
            </a:r>
          </a:p>
          <a:p>
            <a:endParaRPr lang="en-US" dirty="0"/>
          </a:p>
          <a:p>
            <a:r>
              <a:rPr lang="en-US" dirty="0"/>
              <a:t>Cutter: Boston Athenaeum: rules for a dictionary catalog: author, title, subject in a list</a:t>
            </a:r>
          </a:p>
        </p:txBody>
      </p:sp>
      <p:sp>
        <p:nvSpPr>
          <p:cNvPr id="4" name="Slide Number Placeholder 3"/>
          <p:cNvSpPr>
            <a:spLocks noGrp="1"/>
          </p:cNvSpPr>
          <p:nvPr>
            <p:ph type="sldNum" sz="quarter" idx="5"/>
          </p:nvPr>
        </p:nvSpPr>
        <p:spPr/>
        <p:txBody>
          <a:bodyPr/>
          <a:lstStyle/>
          <a:p>
            <a:fld id="{EDCB392F-DC0C-4499-B3E4-DC316E253B6F}" type="slidenum">
              <a:rPr lang="en-US" smtClean="0"/>
              <a:t>5</a:t>
            </a:fld>
            <a:endParaRPr lang="en-US"/>
          </a:p>
        </p:txBody>
      </p:sp>
    </p:spTree>
    <p:extLst>
      <p:ext uri="{BB962C8B-B14F-4D97-AF65-F5344CB8AC3E}">
        <p14:creationId xmlns:p14="http://schemas.microsoft.com/office/powerpoint/2010/main" val="2732388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B392F-DC0C-4499-B3E4-DC316E253B6F}" type="slidenum">
              <a:rPr lang="en-US" smtClean="0"/>
              <a:t>86</a:t>
            </a:fld>
            <a:endParaRPr lang="en-US"/>
          </a:p>
        </p:txBody>
      </p:sp>
    </p:spTree>
    <p:extLst>
      <p:ext uri="{BB962C8B-B14F-4D97-AF65-F5344CB8AC3E}">
        <p14:creationId xmlns:p14="http://schemas.microsoft.com/office/powerpoint/2010/main" val="200908645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CB392F-DC0C-4499-B3E4-DC316E253B6F}" type="slidenum">
              <a:rPr lang="en-US" smtClean="0"/>
              <a:t>89</a:t>
            </a:fld>
            <a:endParaRPr lang="en-US"/>
          </a:p>
        </p:txBody>
      </p:sp>
    </p:spTree>
    <p:extLst>
      <p:ext uri="{BB962C8B-B14F-4D97-AF65-F5344CB8AC3E}">
        <p14:creationId xmlns:p14="http://schemas.microsoft.com/office/powerpoint/2010/main" val="412501152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CB392F-DC0C-4499-B3E4-DC316E253B6F}" type="slidenum">
              <a:rPr lang="en-US" smtClean="0"/>
              <a:t>90</a:t>
            </a:fld>
            <a:endParaRPr lang="en-US"/>
          </a:p>
        </p:txBody>
      </p:sp>
    </p:spTree>
    <p:extLst>
      <p:ext uri="{BB962C8B-B14F-4D97-AF65-F5344CB8AC3E}">
        <p14:creationId xmlns:p14="http://schemas.microsoft.com/office/powerpoint/2010/main" val="331597726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B392F-DC0C-4499-B3E4-DC316E253B6F}" type="slidenum">
              <a:rPr lang="en-US" smtClean="0"/>
              <a:t>91</a:t>
            </a:fld>
            <a:endParaRPr lang="en-US"/>
          </a:p>
        </p:txBody>
      </p:sp>
    </p:spTree>
    <p:extLst>
      <p:ext uri="{BB962C8B-B14F-4D97-AF65-F5344CB8AC3E}">
        <p14:creationId xmlns:p14="http://schemas.microsoft.com/office/powerpoint/2010/main" val="287405668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B392F-DC0C-4499-B3E4-DC316E253B6F}" type="slidenum">
              <a:rPr lang="en-US" smtClean="0"/>
              <a:t>92</a:t>
            </a:fld>
            <a:endParaRPr lang="en-US"/>
          </a:p>
        </p:txBody>
      </p:sp>
    </p:spTree>
    <p:extLst>
      <p:ext uri="{BB962C8B-B14F-4D97-AF65-F5344CB8AC3E}">
        <p14:creationId xmlns:p14="http://schemas.microsoft.com/office/powerpoint/2010/main" val="33637745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DCB392F-DC0C-4499-B3E4-DC316E253B6F}" type="slidenum">
              <a:rPr lang="en-US" smtClean="0"/>
              <a:t>93</a:t>
            </a:fld>
            <a:endParaRPr lang="en-US"/>
          </a:p>
        </p:txBody>
      </p:sp>
    </p:spTree>
    <p:extLst>
      <p:ext uri="{BB962C8B-B14F-4D97-AF65-F5344CB8AC3E}">
        <p14:creationId xmlns:p14="http://schemas.microsoft.com/office/powerpoint/2010/main" val="23745858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DCB392F-DC0C-4499-B3E4-DC316E253B6F}" type="slidenum">
              <a:rPr lang="en-US" smtClean="0"/>
              <a:t>94</a:t>
            </a:fld>
            <a:endParaRPr lang="en-US"/>
          </a:p>
        </p:txBody>
      </p:sp>
    </p:spTree>
    <p:extLst>
      <p:ext uri="{BB962C8B-B14F-4D97-AF65-F5344CB8AC3E}">
        <p14:creationId xmlns:p14="http://schemas.microsoft.com/office/powerpoint/2010/main" val="11866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Ranganathan : 1931 the five laws of library science. Mathematician devoted life to library studies. Logical and organized thinking.  Parallels to FRBR’s FISO principles, more on that later</a:t>
            </a:r>
          </a:p>
          <a:p>
            <a:endParaRPr lang="en-US" dirty="0"/>
          </a:p>
          <a:p>
            <a:r>
              <a:rPr lang="en-US" dirty="0"/>
              <a:t>Seymour </a:t>
            </a:r>
            <a:r>
              <a:rPr lang="en-US" dirty="0" err="1"/>
              <a:t>Lubetzky</a:t>
            </a:r>
            <a:r>
              <a:rPr lang="en-US" dirty="0"/>
              <a:t> : simply cataloging rules. LCs rules at the time were simple, ALAs were complicated and legalistic. 1953 Cataloging rules and principles. Is this rule necessary? Chapter 1. His work foundation of the Paris Principles</a:t>
            </a:r>
          </a:p>
        </p:txBody>
      </p:sp>
      <p:sp>
        <p:nvSpPr>
          <p:cNvPr id="4" name="Slide Number Placeholder 3"/>
          <p:cNvSpPr>
            <a:spLocks noGrp="1"/>
          </p:cNvSpPr>
          <p:nvPr>
            <p:ph type="sldNum" sz="quarter" idx="5"/>
          </p:nvPr>
        </p:nvSpPr>
        <p:spPr/>
        <p:txBody>
          <a:bodyPr/>
          <a:lstStyle/>
          <a:p>
            <a:fld id="{EDCB392F-DC0C-4499-B3E4-DC316E253B6F}" type="slidenum">
              <a:rPr lang="en-US" smtClean="0"/>
              <a:t>6</a:t>
            </a:fld>
            <a:endParaRPr lang="en-US"/>
          </a:p>
        </p:txBody>
      </p:sp>
    </p:spTree>
    <p:extLst>
      <p:ext uri="{BB962C8B-B14F-4D97-AF65-F5344CB8AC3E}">
        <p14:creationId xmlns:p14="http://schemas.microsoft.com/office/powerpoint/2010/main" val="38205539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Statement of Principles passed at the International Conference on Cataloging Principles in 1967</a:t>
            </a:r>
          </a:p>
          <a:p>
            <a:r>
              <a:rPr lang="en-US" dirty="0"/>
              <a:t>Common principles on which cataloging codes could be based to be international and </a:t>
            </a:r>
            <a:r>
              <a:rPr lang="en-US" dirty="0" err="1"/>
              <a:t>interoperational</a:t>
            </a:r>
            <a:endParaRPr lang="en-US" dirty="0"/>
          </a:p>
        </p:txBody>
      </p:sp>
      <p:sp>
        <p:nvSpPr>
          <p:cNvPr id="4" name="Slide Number Placeholder 3"/>
          <p:cNvSpPr>
            <a:spLocks noGrp="1"/>
          </p:cNvSpPr>
          <p:nvPr>
            <p:ph type="sldNum" sz="quarter" idx="5"/>
          </p:nvPr>
        </p:nvSpPr>
        <p:spPr/>
        <p:txBody>
          <a:bodyPr/>
          <a:lstStyle/>
          <a:p>
            <a:fld id="{EDCB392F-DC0C-4499-B3E4-DC316E253B6F}" type="slidenum">
              <a:rPr lang="en-US" smtClean="0"/>
              <a:t>7</a:t>
            </a:fld>
            <a:endParaRPr lang="en-US"/>
          </a:p>
        </p:txBody>
      </p:sp>
    </p:spTree>
    <p:extLst>
      <p:ext uri="{BB962C8B-B14F-4D97-AF65-F5344CB8AC3E}">
        <p14:creationId xmlns:p14="http://schemas.microsoft.com/office/powerpoint/2010/main" val="164449460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292608" y="4400550"/>
            <a:ext cx="6044184" cy="3600450"/>
          </a:xfrm>
        </p:spPr>
        <p:txBody>
          <a:bodyPr/>
          <a:lstStyle/>
          <a:p>
            <a:pPr algn="l"/>
            <a:r>
              <a:rPr lang="en-US" sz="1000" b="0" i="0" dirty="0">
                <a:solidFill>
                  <a:srgbClr val="000000"/>
                </a:solidFill>
                <a:effectLst/>
                <a:latin typeface="Times New Roman" panose="02020603050405020304" pitchFamily="18" charset="0"/>
              </a:rPr>
              <a:t>The project to study the functional requirements for bibliographic records was conceived at the 1990 Stockholm Seminar on Cataloguing, sponsored by the IFLA UBCIM Program. During the 1960's, a fundamental examination of cataloguing theory and practice was conducted on an international level. The thirty years since have seen the cataloguing world change. A confluence of developing trends and </a:t>
            </a:r>
            <a:r>
              <a:rPr lang="en-US" sz="1000" b="0" i="0" dirty="0" err="1">
                <a:solidFill>
                  <a:srgbClr val="000000"/>
                </a:solidFill>
                <a:effectLst/>
                <a:latin typeface="Times New Roman" panose="02020603050405020304" pitchFamily="18" charset="0"/>
              </a:rPr>
              <a:t>probl</a:t>
            </a:r>
            <a:r>
              <a:rPr lang="en-US" sz="1000" b="0" i="0" dirty="0">
                <a:solidFill>
                  <a:srgbClr val="000000"/>
                </a:solidFill>
                <a:effectLst/>
                <a:latin typeface="Times New Roman" panose="02020603050405020304" pitchFamily="18" charset="0"/>
              </a:rPr>
              <a:t> </a:t>
            </a:r>
            <a:r>
              <a:rPr lang="en-US" sz="1000" b="0" i="0" dirty="0" err="1">
                <a:solidFill>
                  <a:srgbClr val="000000"/>
                </a:solidFill>
                <a:effectLst/>
                <a:latin typeface="Times New Roman" panose="02020603050405020304" pitchFamily="18" charset="0"/>
              </a:rPr>
              <a:t>ems</a:t>
            </a:r>
            <a:r>
              <a:rPr lang="en-US" sz="1000" b="0" i="0" dirty="0">
                <a:solidFill>
                  <a:srgbClr val="000000"/>
                </a:solidFill>
                <a:effectLst/>
                <a:latin typeface="Times New Roman" panose="02020603050405020304" pitchFamily="18" charset="0"/>
              </a:rPr>
              <a:t> in this changing cataloguing world set the stage for the 1990 Stockholm Seminar:</a:t>
            </a:r>
          </a:p>
          <a:p>
            <a:pPr algn="l">
              <a:buFont typeface="Arial" panose="020B0604020202020204" pitchFamily="34" charset="0"/>
              <a:buChar char="•"/>
            </a:pPr>
            <a:r>
              <a:rPr lang="en-US" sz="1000" b="0" i="0" dirty="0">
                <a:solidFill>
                  <a:srgbClr val="000000"/>
                </a:solidFill>
                <a:effectLst/>
                <a:latin typeface="Times New Roman" panose="02020603050405020304" pitchFamily="18" charset="0"/>
              </a:rPr>
              <a:t>the mounting costs of cataloguing and the concomitant desire for cataloguing simplification;</a:t>
            </a:r>
          </a:p>
          <a:p>
            <a:pPr algn="l">
              <a:buFont typeface="Arial" panose="020B0604020202020204" pitchFamily="34" charset="0"/>
              <a:buChar char="•"/>
            </a:pPr>
            <a:r>
              <a:rPr lang="en-US" sz="1000" b="0" i="0" dirty="0">
                <a:solidFill>
                  <a:srgbClr val="000000"/>
                </a:solidFill>
                <a:effectLst/>
                <a:latin typeface="Times New Roman" panose="02020603050405020304" pitchFamily="18" charset="0"/>
              </a:rPr>
              <a:t>the proliferation of electronic, multimedia, and computer related materials and the challenges these pose for both description and access;</a:t>
            </a:r>
          </a:p>
          <a:p>
            <a:pPr algn="l">
              <a:buFont typeface="Arial" panose="020B0604020202020204" pitchFamily="34" charset="0"/>
              <a:buChar char="•"/>
            </a:pPr>
            <a:r>
              <a:rPr lang="en-US" sz="1000" b="0" i="0" dirty="0">
                <a:solidFill>
                  <a:srgbClr val="000000"/>
                </a:solidFill>
                <a:effectLst/>
                <a:latin typeface="Times New Roman" panose="02020603050405020304" pitchFamily="18" charset="0"/>
              </a:rPr>
              <a:t>the increasing drive to economize in cataloguing by reducing duplicate efforts, nationally and internationally, and the associated need to define a core level standard to support the cooperative use of records;</a:t>
            </a:r>
          </a:p>
          <a:p>
            <a:pPr algn="l">
              <a:buFont typeface="Arial" panose="020B0604020202020204" pitchFamily="34" charset="0"/>
              <a:buChar char="•"/>
            </a:pPr>
            <a:r>
              <a:rPr lang="en-US" sz="1000" b="0" i="0" dirty="0">
                <a:solidFill>
                  <a:srgbClr val="000000"/>
                </a:solidFill>
                <a:effectLst/>
                <a:latin typeface="Times New Roman" panose="02020603050405020304" pitchFamily="18" charset="0"/>
              </a:rPr>
              <a:t>the exploding bibliographic universe and the continual need to effect better universal bibliographic control;</a:t>
            </a:r>
          </a:p>
          <a:p>
            <a:pPr algn="l">
              <a:buFont typeface="Arial" panose="020B0604020202020204" pitchFamily="34" charset="0"/>
              <a:buChar char="•"/>
            </a:pPr>
            <a:r>
              <a:rPr lang="en-US" sz="1000" b="0" i="0" dirty="0">
                <a:solidFill>
                  <a:srgbClr val="000000"/>
                </a:solidFill>
                <a:effectLst/>
                <a:latin typeface="Times New Roman" panose="02020603050405020304" pitchFamily="18" charset="0"/>
              </a:rPr>
              <a:t>the continuing pressures to adapt cataloguing practices and codes to the machine environment.</a:t>
            </a:r>
          </a:p>
          <a:p>
            <a:pPr algn="l"/>
            <a:r>
              <a:rPr lang="en-US" sz="1000" b="0" i="0" dirty="0">
                <a:solidFill>
                  <a:srgbClr val="000000"/>
                </a:solidFill>
                <a:effectLst/>
                <a:latin typeface="Times New Roman" panose="02020603050405020304" pitchFamily="18" charset="0"/>
              </a:rPr>
              <a:t>Lively discussion at the Stockholm Seminar focused on the quality and functions of bibliographic records. Some speakers proposed that cataloguing could be considerably simplified. One speaker stated that the number of descriptive data elements needed in a bibliographic record could be reduced without seriously affecting access. This statement was based on finding of catalogue use studies at the U </a:t>
            </a:r>
            <a:r>
              <a:rPr lang="en-US" sz="1000" b="0" i="0" dirty="0" err="1">
                <a:solidFill>
                  <a:srgbClr val="000000"/>
                </a:solidFill>
                <a:effectLst/>
                <a:latin typeface="Times New Roman" panose="02020603050405020304" pitchFamily="18" charset="0"/>
              </a:rPr>
              <a:t>niversity</a:t>
            </a:r>
            <a:r>
              <a:rPr lang="en-US" sz="1000" b="0" i="0" dirty="0">
                <a:solidFill>
                  <a:srgbClr val="000000"/>
                </a:solidFill>
                <a:effectLst/>
                <a:latin typeface="Times New Roman" panose="02020603050405020304" pitchFamily="18" charset="0"/>
              </a:rPr>
              <a:t> of Bath. Further, it was stated that economic advantages could be realized by distributing the work of constructing bibliographic records; in particular it was suggested that non library consumers of bibliographic records, such as book sellers and publishers, might participate in supplying data elements to create generic records. These statements were challenged by another speaker on </a:t>
            </a:r>
            <a:r>
              <a:rPr lang="en-US" sz="1000" b="0" i="0" dirty="0" err="1">
                <a:solidFill>
                  <a:srgbClr val="000000"/>
                </a:solidFill>
                <a:effectLst/>
                <a:latin typeface="Times New Roman" panose="02020603050405020304" pitchFamily="18" charset="0"/>
              </a:rPr>
              <a:t>th</a:t>
            </a:r>
            <a:r>
              <a:rPr lang="en-US" sz="1000" b="0" i="0" dirty="0">
                <a:solidFill>
                  <a:srgbClr val="000000"/>
                </a:solidFill>
                <a:effectLst/>
                <a:latin typeface="Times New Roman" panose="02020603050405020304" pitchFamily="18" charset="0"/>
              </a:rPr>
              <a:t> e grounds that they did not take into account the variety of functions a bibliographic record was intended to perform. Further, the cost of providing bibliographic control did not lie so much in the provision of descriptive data elements as in the provision of organizing data elements requiring authority </a:t>
            </a:r>
            <a:r>
              <a:rPr lang="en-US" sz="1000" b="0" i="0" dirty="0" err="1">
                <a:solidFill>
                  <a:srgbClr val="000000"/>
                </a:solidFill>
                <a:effectLst/>
                <a:latin typeface="Times New Roman" panose="02020603050405020304" pitchFamily="18" charset="0"/>
              </a:rPr>
              <a:t>control.By</a:t>
            </a:r>
            <a:r>
              <a:rPr lang="en-US" sz="1000" b="0" i="0" dirty="0">
                <a:solidFill>
                  <a:srgbClr val="000000"/>
                </a:solidFill>
                <a:effectLst/>
                <a:latin typeface="Times New Roman" panose="02020603050405020304" pitchFamily="18" charset="0"/>
              </a:rPr>
              <a:t> the end of the Seminar no consensus had emerged over the functions of bibliographic records, and it was evident to the participants that a fundamental reexamination of the bibliographic record was needed. In particular, what is needed is common agreement on what the bibliographic record aims to provide information about. Also needed is agreement on what the bibliographic record is to achieve i n answering user needs. It was to initiate this reexamination that the study of the functional requirements of bibliographic records was proposed.</a:t>
            </a:r>
          </a:p>
          <a:p>
            <a:endParaRPr lang="en-US" dirty="0"/>
          </a:p>
        </p:txBody>
      </p:sp>
      <p:sp>
        <p:nvSpPr>
          <p:cNvPr id="4" name="Slide Number Placeholder 3"/>
          <p:cNvSpPr>
            <a:spLocks noGrp="1"/>
          </p:cNvSpPr>
          <p:nvPr>
            <p:ph type="sldNum" sz="quarter" idx="5"/>
          </p:nvPr>
        </p:nvSpPr>
        <p:spPr/>
        <p:txBody>
          <a:bodyPr/>
          <a:lstStyle/>
          <a:p>
            <a:fld id="{EDCB392F-DC0C-4499-B3E4-DC316E253B6F}" type="slidenum">
              <a:rPr lang="en-US" smtClean="0"/>
              <a:t>9</a:t>
            </a:fld>
            <a:endParaRPr lang="en-US"/>
          </a:p>
        </p:txBody>
      </p:sp>
    </p:spTree>
    <p:extLst>
      <p:ext uri="{BB962C8B-B14F-4D97-AF65-F5344CB8AC3E}">
        <p14:creationId xmlns:p14="http://schemas.microsoft.com/office/powerpoint/2010/main" val="2785331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AACR2 needed updating</a:t>
            </a:r>
          </a:p>
          <a:p>
            <a:endParaRPr lang="en-US" dirty="0"/>
          </a:p>
          <a:p>
            <a:r>
              <a:rPr lang="en-US" dirty="0"/>
              <a:t>International Conference on the Principles and Future Development of AACR Toronto 1997</a:t>
            </a:r>
          </a:p>
          <a:p>
            <a:r>
              <a:rPr lang="en-US" dirty="0"/>
              <a:t>Fundamental rethinking of the cataloging code</a:t>
            </a:r>
          </a:p>
          <a:p>
            <a:r>
              <a:rPr lang="en-US" b="0" i="0" dirty="0">
                <a:solidFill>
                  <a:srgbClr val="000000"/>
                </a:solidFill>
                <a:effectLst/>
                <a:latin typeface="Garamond" panose="02020404030301010803" pitchFamily="18" charset="0"/>
              </a:rPr>
              <a:t>Work on the new standard began in 2004, and in the same year the Committee of Principals for AACR (CoP) appointed Tom </a:t>
            </a:r>
            <a:r>
              <a:rPr lang="en-US" b="0" i="0" dirty="0" err="1">
                <a:solidFill>
                  <a:srgbClr val="000000"/>
                </a:solidFill>
                <a:effectLst/>
                <a:latin typeface="Garamond" panose="02020404030301010803" pitchFamily="18" charset="0"/>
              </a:rPr>
              <a:t>Delsey</a:t>
            </a:r>
            <a:r>
              <a:rPr lang="en-US" b="0" i="0" dirty="0">
                <a:solidFill>
                  <a:srgbClr val="000000"/>
                </a:solidFill>
                <a:effectLst/>
                <a:latin typeface="Garamond" panose="02020404030301010803" pitchFamily="18" charset="0"/>
              </a:rPr>
              <a:t> as the Editor. In December 2004 a draft of part I of AACR3 was made available to the constituencies for review. In 2005 a new approach was agreed on, and the decision made to adopt the title: “RDA: Resource Description and Access”. In December 2005, the draft of RDA part I was made available for review. Further drafts of RDA chapters were issued in 2006 and 2007. At the October 2007 meeting, the JSC agreed on a new organization for RDA, see </a:t>
            </a:r>
            <a:r>
              <a:rPr lang="en-US" b="0" i="0" u="none" strike="noStrike" dirty="0">
                <a:solidFill>
                  <a:srgbClr val="006666"/>
                </a:solidFill>
                <a:effectLst/>
                <a:latin typeface="Garamond" panose="02020404030301010803" pitchFamily="18" charset="0"/>
                <a:hlinkClick r:id="rId3"/>
              </a:rPr>
              <a:t>A New Organization for RDA</a:t>
            </a:r>
            <a:r>
              <a:rPr lang="en-US" b="0" i="0" u="none" dirty="0">
                <a:solidFill>
                  <a:srgbClr val="000000"/>
                </a:solidFill>
                <a:effectLst/>
                <a:latin typeface="Garamond" panose="02020404030301010803" pitchFamily="18" charset="0"/>
              </a:rPr>
              <a:t>. </a:t>
            </a:r>
            <a:r>
              <a:rPr lang="en-US" b="0" i="0" dirty="0">
                <a:solidFill>
                  <a:srgbClr val="000000"/>
                </a:solidFill>
                <a:effectLst/>
                <a:latin typeface="Garamond" panose="02020404030301010803" pitchFamily="18" charset="0"/>
              </a:rPr>
              <a:t>A full draft of RDA was issued in November 2008. JSC discussed the responses to the full draft at its meeting in April 2009 and the revised text was delivered to the publishers in June 2009.  RDA was published in the RDA Toolkit in June 2010.</a:t>
            </a:r>
            <a:endParaRPr lang="en-US" dirty="0"/>
          </a:p>
        </p:txBody>
      </p:sp>
      <p:sp>
        <p:nvSpPr>
          <p:cNvPr id="4" name="Slide Number Placeholder 3"/>
          <p:cNvSpPr>
            <a:spLocks noGrp="1"/>
          </p:cNvSpPr>
          <p:nvPr>
            <p:ph type="sldNum" sz="quarter" idx="5"/>
          </p:nvPr>
        </p:nvSpPr>
        <p:spPr/>
        <p:txBody>
          <a:bodyPr/>
          <a:lstStyle/>
          <a:p>
            <a:fld id="{EDCB392F-DC0C-4499-B3E4-DC316E253B6F}" type="slidenum">
              <a:rPr lang="en-US" smtClean="0"/>
              <a:t>10</a:t>
            </a:fld>
            <a:endParaRPr lang="en-US"/>
          </a:p>
        </p:txBody>
      </p:sp>
    </p:spTree>
    <p:extLst>
      <p:ext uri="{BB962C8B-B14F-4D97-AF65-F5344CB8AC3E}">
        <p14:creationId xmlns:p14="http://schemas.microsoft.com/office/powerpoint/2010/main" val="25225002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Initially released in 2010</a:t>
            </a:r>
          </a:p>
        </p:txBody>
      </p:sp>
      <p:sp>
        <p:nvSpPr>
          <p:cNvPr id="4" name="Slide Number Placeholder 3"/>
          <p:cNvSpPr>
            <a:spLocks noGrp="1"/>
          </p:cNvSpPr>
          <p:nvPr>
            <p:ph type="sldNum" sz="quarter" idx="5"/>
          </p:nvPr>
        </p:nvSpPr>
        <p:spPr/>
        <p:txBody>
          <a:bodyPr/>
          <a:lstStyle/>
          <a:p>
            <a:fld id="{EDCB392F-DC0C-4499-B3E4-DC316E253B6F}" type="slidenum">
              <a:rPr lang="en-US" smtClean="0"/>
              <a:t>11</a:t>
            </a:fld>
            <a:endParaRPr lang="en-US"/>
          </a:p>
        </p:txBody>
      </p:sp>
    </p:spTree>
    <p:extLst>
      <p:ext uri="{BB962C8B-B14F-4D97-AF65-F5344CB8AC3E}">
        <p14:creationId xmlns:p14="http://schemas.microsoft.com/office/powerpoint/2010/main" val="3976584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Slide Image Placeholder 1"/>
          <p:cNvSpPr>
            <a:spLocks noGrp="1" noRot="1" noChangeAspect="1" noTextEdit="1"/>
          </p:cNvSpPr>
          <p:nvPr>
            <p:ph type="sldImg"/>
          </p:nvPr>
        </p:nvSpPr>
        <p:spPr>
          <a:ln/>
        </p:spPr>
      </p:sp>
      <p:sp>
        <p:nvSpPr>
          <p:cNvPr id="98307"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98308"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54D0FD6-5AE0-4EA1-89ED-563FCFEAFA65}" type="slidenum">
              <a:rPr lang="en-US" altLang="en-US"/>
              <a:pPr eaLnBrk="1" hangingPunct="1"/>
              <a:t>14</a:t>
            </a:fld>
            <a:endParaRPr lang="en-US" altLang="en-US"/>
          </a:p>
        </p:txBody>
      </p:sp>
    </p:spTree>
    <p:extLst>
      <p:ext uri="{BB962C8B-B14F-4D97-AF65-F5344CB8AC3E}">
        <p14:creationId xmlns:p14="http://schemas.microsoft.com/office/powerpoint/2010/main" val="31069224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Slide Image Placeholder 1"/>
          <p:cNvSpPr>
            <a:spLocks noGrp="1" noRot="1" noChangeAspect="1" noTextEdit="1"/>
          </p:cNvSpPr>
          <p:nvPr>
            <p:ph type="sldImg"/>
          </p:nvPr>
        </p:nvSpPr>
        <p:spPr>
          <a:ln/>
        </p:spPr>
      </p:sp>
      <p:sp>
        <p:nvSpPr>
          <p:cNvPr id="100355"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en-US">
              <a:latin typeface="Arial" panose="020B0604020202020204" pitchFamily="34" charset="0"/>
            </a:endParaRPr>
          </a:p>
        </p:txBody>
      </p:sp>
      <p:sp>
        <p:nvSpPr>
          <p:cNvPr id="100356"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A1D656BB-FB90-4BA3-99C8-9E1B6BC7C79E}" type="slidenum">
              <a:rPr lang="en-US" altLang="en-US"/>
              <a:pPr eaLnBrk="1" hangingPunct="1"/>
              <a:t>15</a:t>
            </a:fld>
            <a:endParaRPr lang="en-US" altLang="en-US"/>
          </a:p>
        </p:txBody>
      </p:sp>
    </p:spTree>
    <p:extLst>
      <p:ext uri="{BB962C8B-B14F-4D97-AF65-F5344CB8AC3E}">
        <p14:creationId xmlns:p14="http://schemas.microsoft.com/office/powerpoint/2010/main" val="39234924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type="title">
  <p:cSld name="Title">
    <p:bg>
      <p:bgPr>
        <a:solidFill>
          <a:srgbClr val="003B55"/>
        </a:solidFill>
        <a:effectLst/>
      </p:bgPr>
    </p:bg>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1016000" y="928567"/>
            <a:ext cx="7195600" cy="1546400"/>
          </a:xfrm>
          <a:prstGeom prst="rect">
            <a:avLst/>
          </a:prstGeom>
        </p:spPr>
        <p:txBody>
          <a:bodyPr spcFirstLastPara="1" wrap="square" lIns="91425" tIns="91425" rIns="91425" bIns="91425" anchor="t" anchorCtr="0"/>
          <a:lstStyle>
            <a:lvl1pPr lvl="0">
              <a:spcBef>
                <a:spcPts val="0"/>
              </a:spcBef>
              <a:spcAft>
                <a:spcPts val="0"/>
              </a:spcAft>
              <a:buClr>
                <a:srgbClr val="80BFB7"/>
              </a:buClr>
              <a:buSzPts val="6000"/>
              <a:buNone/>
              <a:defRPr sz="6000">
                <a:solidFill>
                  <a:srgbClr val="80BFB7"/>
                </a:solidFill>
                <a:latin typeface="Univers Condensed Light" panose="020B0306020202040204" pitchFamily="34" charset="0"/>
              </a:defRPr>
            </a:lvl1pPr>
            <a:lvl2pPr lvl="1">
              <a:spcBef>
                <a:spcPts val="0"/>
              </a:spcBef>
              <a:spcAft>
                <a:spcPts val="0"/>
              </a:spcAft>
              <a:buClr>
                <a:srgbClr val="80BFB7"/>
              </a:buClr>
              <a:buSzPts val="6000"/>
              <a:buNone/>
              <a:defRPr sz="8000">
                <a:solidFill>
                  <a:srgbClr val="80BFB7"/>
                </a:solidFill>
              </a:defRPr>
            </a:lvl2pPr>
            <a:lvl3pPr lvl="2">
              <a:spcBef>
                <a:spcPts val="0"/>
              </a:spcBef>
              <a:spcAft>
                <a:spcPts val="0"/>
              </a:spcAft>
              <a:buClr>
                <a:srgbClr val="80BFB7"/>
              </a:buClr>
              <a:buSzPts val="6000"/>
              <a:buNone/>
              <a:defRPr sz="8000">
                <a:solidFill>
                  <a:srgbClr val="80BFB7"/>
                </a:solidFill>
              </a:defRPr>
            </a:lvl3pPr>
            <a:lvl4pPr lvl="3">
              <a:spcBef>
                <a:spcPts val="0"/>
              </a:spcBef>
              <a:spcAft>
                <a:spcPts val="0"/>
              </a:spcAft>
              <a:buClr>
                <a:srgbClr val="80BFB7"/>
              </a:buClr>
              <a:buSzPts val="6000"/>
              <a:buNone/>
              <a:defRPr sz="8000">
                <a:solidFill>
                  <a:srgbClr val="80BFB7"/>
                </a:solidFill>
              </a:defRPr>
            </a:lvl4pPr>
            <a:lvl5pPr lvl="4">
              <a:spcBef>
                <a:spcPts val="0"/>
              </a:spcBef>
              <a:spcAft>
                <a:spcPts val="0"/>
              </a:spcAft>
              <a:buClr>
                <a:srgbClr val="80BFB7"/>
              </a:buClr>
              <a:buSzPts val="6000"/>
              <a:buNone/>
              <a:defRPr sz="8000">
                <a:solidFill>
                  <a:srgbClr val="80BFB7"/>
                </a:solidFill>
              </a:defRPr>
            </a:lvl5pPr>
            <a:lvl6pPr lvl="5">
              <a:spcBef>
                <a:spcPts val="0"/>
              </a:spcBef>
              <a:spcAft>
                <a:spcPts val="0"/>
              </a:spcAft>
              <a:buClr>
                <a:srgbClr val="80BFB7"/>
              </a:buClr>
              <a:buSzPts val="6000"/>
              <a:buNone/>
              <a:defRPr sz="8000">
                <a:solidFill>
                  <a:srgbClr val="80BFB7"/>
                </a:solidFill>
              </a:defRPr>
            </a:lvl6pPr>
            <a:lvl7pPr lvl="6">
              <a:spcBef>
                <a:spcPts val="0"/>
              </a:spcBef>
              <a:spcAft>
                <a:spcPts val="0"/>
              </a:spcAft>
              <a:buClr>
                <a:srgbClr val="80BFB7"/>
              </a:buClr>
              <a:buSzPts val="6000"/>
              <a:buNone/>
              <a:defRPr sz="8000">
                <a:solidFill>
                  <a:srgbClr val="80BFB7"/>
                </a:solidFill>
              </a:defRPr>
            </a:lvl7pPr>
            <a:lvl8pPr lvl="7">
              <a:spcBef>
                <a:spcPts val="0"/>
              </a:spcBef>
              <a:spcAft>
                <a:spcPts val="0"/>
              </a:spcAft>
              <a:buClr>
                <a:srgbClr val="80BFB7"/>
              </a:buClr>
              <a:buSzPts val="6000"/>
              <a:buNone/>
              <a:defRPr sz="8000">
                <a:solidFill>
                  <a:srgbClr val="80BFB7"/>
                </a:solidFill>
              </a:defRPr>
            </a:lvl8pPr>
            <a:lvl9pPr lvl="8">
              <a:spcBef>
                <a:spcPts val="0"/>
              </a:spcBef>
              <a:spcAft>
                <a:spcPts val="0"/>
              </a:spcAft>
              <a:buClr>
                <a:srgbClr val="80BFB7"/>
              </a:buClr>
              <a:buSzPts val="6000"/>
              <a:buNone/>
              <a:defRPr sz="8000">
                <a:solidFill>
                  <a:srgbClr val="80BFB7"/>
                </a:solidFill>
              </a:defRPr>
            </a:lvl9pPr>
          </a:lstStyle>
          <a:p>
            <a:r>
              <a:rPr lang="en-US" dirty="0"/>
              <a:t>Click to edit Master title style</a:t>
            </a:r>
            <a:endParaRPr dirty="0"/>
          </a:p>
        </p:txBody>
      </p:sp>
      <p:grpSp>
        <p:nvGrpSpPr>
          <p:cNvPr id="11" name="Google Shape;11;p2"/>
          <p:cNvGrpSpPr/>
          <p:nvPr/>
        </p:nvGrpSpPr>
        <p:grpSpPr>
          <a:xfrm rot="10800000">
            <a:off x="11607156" y="38264"/>
            <a:ext cx="546843" cy="6781736"/>
            <a:chOff x="836200" y="238125"/>
            <a:chExt cx="422425" cy="5238750"/>
          </a:xfrm>
        </p:grpSpPr>
        <p:sp>
          <p:nvSpPr>
            <p:cNvPr id="12" name="Google Shape;12;p2"/>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 name="Google Shape;15;p2"/>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2"/>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 name="Google Shape;17;p2"/>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 name="Google Shape;18;p2"/>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 name="Google Shape;19;p2"/>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 name="Google Shape;20;p2"/>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 name="Google Shape;21;p2"/>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2"/>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2"/>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2"/>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 name="Google Shape;25;p2"/>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 name="Google Shape;26;p2"/>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 name="Google Shape;27;p2"/>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2"/>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2"/>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 name="Google Shape;30;p2"/>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2"/>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2"/>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 name="Google Shape;33;p2"/>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 name="Google Shape;34;p2"/>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2"/>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 name="Google Shape;36;p2"/>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 name="Google Shape;37;p2"/>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2"/>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2"/>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 name="Google Shape;40;p2"/>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 name="Google Shape;41;p2"/>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 name="Google Shape;42;p2"/>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2"/>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2"/>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 name="Google Shape;45;p2"/>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 name="Google Shape;46;p2"/>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2"/>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2"/>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 name="Google Shape;49;p2"/>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 name="Google Shape;50;p2"/>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 name="Google Shape;51;p2"/>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 name="Google Shape;52;p2"/>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 name="Google Shape;53;p2"/>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 name="Google Shape;54;p2"/>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 name="Google Shape;55;p2"/>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2"/>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2"/>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 name="Google Shape;58;p2"/>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 name="Google Shape;59;p2"/>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2"/>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 name="Google Shape;61;p2"/>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 name="Google Shape;62;p2"/>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2"/>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2"/>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2"/>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 name="Google Shape;66;p2"/>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2"/>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2"/>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2"/>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2"/>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2"/>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2"/>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2"/>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 name="Google Shape;74;p2"/>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 name="Google Shape;75;p2"/>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 name="Google Shape;76;p2"/>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 name="Google Shape;77;p2"/>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2"/>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2"/>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2"/>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2"/>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2"/>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2"/>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2"/>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2"/>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2"/>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2"/>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 name="Google Shape;88;p2"/>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 name="Google Shape;89;p2"/>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 name="Google Shape;90;p2"/>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 name="Google Shape;91;p2"/>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2" name="Google Shape;92;p2"/>
          <p:cNvGrpSpPr/>
          <p:nvPr/>
        </p:nvGrpSpPr>
        <p:grpSpPr>
          <a:xfrm rot="10800000">
            <a:off x="8879380" y="38264"/>
            <a:ext cx="3079792" cy="6781736"/>
            <a:chOff x="986700" y="238125"/>
            <a:chExt cx="2379075" cy="5238750"/>
          </a:xfrm>
        </p:grpSpPr>
        <p:sp>
          <p:nvSpPr>
            <p:cNvPr id="93" name="Google Shape;93;p2"/>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 name="Google Shape;94;p2"/>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2"/>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 name="Google Shape;97;p2"/>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 name="Google Shape;98;p2"/>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2"/>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 name="Google Shape;101;p2"/>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2"/>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 name="Google Shape;103;p2"/>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 name="Google Shape;104;p2"/>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2"/>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2"/>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 name="Google Shape;108;p2"/>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 name="Google Shape;109;p2"/>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 name="Google Shape;110;p2"/>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 name="Google Shape;111;p2"/>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 name="Google Shape;112;p2"/>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 name="Google Shape;113;p2"/>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 name="Google Shape;114;p2"/>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 name="Google Shape;116;p2"/>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 name="Google Shape;117;p2"/>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 name="Google Shape;118;p2"/>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 name="Google Shape;119;p2"/>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 name="Google Shape;120;p2"/>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 name="Google Shape;122;p2"/>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 name="Google Shape;123;p2"/>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 name="Google Shape;124;p2"/>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 name="Google Shape;125;p2"/>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 name="Google Shape;126;p2"/>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 name="Google Shape;128;p2"/>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 name="Google Shape;129;p2"/>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 name="Google Shape;130;p2"/>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 name="Google Shape;131;p2"/>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 name="Google Shape;132;p2"/>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 name="Google Shape;133;p2"/>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 name="Google Shape;135;p2"/>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 name="Google Shape;136;p2"/>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 name="Google Shape;137;p2"/>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 name="Google Shape;138;p2"/>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 name="Google Shape;139;p2"/>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 name="Google Shape;140;p2"/>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2"/>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 name="Google Shape;143;p2"/>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 name="Google Shape;144;p2"/>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2"/>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2"/>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 name="Google Shape;147;p2"/>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 name="Google Shape;148;p2"/>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2"/>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2"/>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2"/>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2"/>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2"/>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2"/>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2"/>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 name="Google Shape;157;p2"/>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 name="Google Shape;158;p2"/>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 name="Google Shape;159;p2"/>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2"/>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2"/>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 name="Google Shape;162;p2"/>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2"/>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 name="Google Shape;164;p2"/>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 name="Google Shape;165;p2"/>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 name="Google Shape;166;p2"/>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 name="Google Shape;167;p2"/>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2"/>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 name="Google Shape;169;p2"/>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 name="Google Shape;170;p2"/>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2"/>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2"/>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 name="Google Shape;173;p2"/>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 name="Google Shape;174;p2"/>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2"/>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2"/>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 name="Google Shape;177;p2"/>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 name="Google Shape;178;p2"/>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 name="Google Shape;179;p2"/>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 name="Google Shape;180;p2"/>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2"/>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 name="Google Shape;182;p2"/>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 name="Google Shape;183;p2"/>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 name="Google Shape;184;p2"/>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 name="Google Shape;185;p2"/>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 name="Google Shape;186;p2"/>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 name="Google Shape;187;p2"/>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2"/>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 name="Google Shape;189;p2"/>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 name="Google Shape;190;p2"/>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 name="Google Shape;191;p2"/>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 name="Google Shape;192;p2"/>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 name="Google Shape;193;p2"/>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2"/>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 name="Google Shape;195;p2"/>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 name="Google Shape;196;p2"/>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 name="Google Shape;197;p2"/>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 name="Google Shape;198;p2"/>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 name="Google Shape;199;p2"/>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 name="Google Shape;200;p2"/>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 name="Google Shape;201;p2"/>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 name="Google Shape;202;p2"/>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2"/>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 name="Google Shape;204;p2"/>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 name="Google Shape;205;p2"/>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 name="Google Shape;206;p2"/>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 name="Google Shape;207;p2"/>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 name="Google Shape;208;p2"/>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 name="Google Shape;209;p2"/>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 name="Google Shape;210;p2"/>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2"/>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2" name="Google Shape;212;p2"/>
          <p:cNvGrpSpPr/>
          <p:nvPr/>
        </p:nvGrpSpPr>
        <p:grpSpPr>
          <a:xfrm rot="10800000">
            <a:off x="8489725" y="38264"/>
            <a:ext cx="2690072" cy="6781736"/>
            <a:chOff x="1588750" y="238125"/>
            <a:chExt cx="2078025" cy="5238750"/>
          </a:xfrm>
        </p:grpSpPr>
        <p:sp>
          <p:nvSpPr>
            <p:cNvPr id="213" name="Google Shape;213;p2"/>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 name="Google Shape;214;p2"/>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 name="Google Shape;215;p2"/>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 name="Google Shape;216;p2"/>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2"/>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2"/>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2"/>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2"/>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2"/>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2"/>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 name="Google Shape;223;p2"/>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 name="Google Shape;224;p2"/>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2"/>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2"/>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 name="Google Shape;227;p2"/>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 name="Google Shape;228;p2"/>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2"/>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2"/>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 name="Google Shape;231;p2"/>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 name="Google Shape;232;p2"/>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 name="Google Shape;233;p2"/>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 name="Google Shape;234;p2"/>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 name="Google Shape;235;p2"/>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 name="Google Shape;236;p2"/>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 name="Google Shape;237;p2"/>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2"/>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2"/>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 name="Google Shape;240;p2"/>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 name="Google Shape;241;p2"/>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2"/>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 name="Google Shape;243;p2"/>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 name="Google Shape;244;p2"/>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 name="Google Shape;245;p2"/>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 name="Google Shape;246;p2"/>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2"/>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2"/>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 name="Google Shape;249;p2"/>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 name="Google Shape;250;p2"/>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 name="Google Shape;251;p2"/>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 name="Google Shape;252;p2"/>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 name="Google Shape;253;p2"/>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 name="Google Shape;254;p2"/>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 name="Google Shape;255;p2"/>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2"/>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2"/>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 name="Google Shape;258;p2"/>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 name="Google Shape;259;p2"/>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2"/>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 name="Google Shape;261;p2"/>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 name="Google Shape;262;p2"/>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2"/>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2"/>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 name="Google Shape;265;p2"/>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 name="Google Shape;266;p2"/>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 name="Google Shape;267;p2"/>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 name="Google Shape;268;p2"/>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 name="Google Shape;269;p2"/>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2"/>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2"/>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 name="Google Shape;272;p2"/>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 name="Google Shape;273;p2"/>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 name="Google Shape;274;p2"/>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2"/>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2"/>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2"/>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 name="Google Shape;278;p2"/>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 name="Google Shape;279;p2"/>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2"/>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 name="Google Shape;281;p2"/>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 name="Google Shape;282;p2"/>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 name="Google Shape;283;p2"/>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 name="Google Shape;284;p2"/>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 name="Google Shape;285;p2"/>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 name="Google Shape;286;p2"/>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 name="Google Shape;287;p2"/>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 name="Google Shape;288;p2"/>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 name="Google Shape;289;p2"/>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 name="Google Shape;290;p2"/>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 name="Google Shape;291;p2"/>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 name="Google Shape;292;p2"/>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 name="Google Shape;293;p2"/>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 name="Google Shape;294;p2"/>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 name="Google Shape;295;p2"/>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 name="Google Shape;296;p2"/>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 name="Google Shape;297;p2"/>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 name="Google Shape;298;p2"/>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 name="Google Shape;299;p2"/>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 name="Google Shape;300;p2"/>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 name="Google Shape;301;p2"/>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 name="Google Shape;302;p2"/>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 name="Google Shape;303;p2"/>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 name="Google Shape;304;p2"/>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 name="Google Shape;305;p2"/>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 name="Google Shape;306;p2"/>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 name="Google Shape;307;p2"/>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 name="Google Shape;310;p2"/>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 name="Google Shape;311;p2"/>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 name="Google Shape;314;p2"/>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 name="Google Shape;315;p2"/>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 name="Google Shape;316;p2"/>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 name="Google Shape;317;p2"/>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 name="Google Shape;318;p2"/>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 name="Google Shape;319;p2"/>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 name="Google Shape;320;p2"/>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 name="Google Shape;323;p2"/>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 name="Google Shape;324;p2"/>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 name="Google Shape;326;p2"/>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 name="Google Shape;327;p2"/>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 name="Google Shape;330;p2"/>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 name="Google Shape;331;p2"/>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 name="Google Shape;339;p2"/>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 name="Google Shape;340;p2"/>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 name="Google Shape;341;p2"/>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 name="Google Shape;342;p2"/>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 name="Google Shape;353;p2"/>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 name="Google Shape;354;p2"/>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 name="Google Shape;355;p2"/>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 name="Google Shape;356;p2"/>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 name="Google Shape;357;p2"/>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 name="Google Shape;358;p2"/>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 name="Google Shape;359;p2"/>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 name="Google Shape;360;p2"/>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 name="Google Shape;361;p2"/>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 name="Google Shape;362;p2"/>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 name="Google Shape;363;p2"/>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 name="Google Shape;364;p2"/>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 name="Google Shape;365;p2"/>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 name="Google Shape;366;p2"/>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 name="Google Shape;367;p2"/>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 name="Google Shape;368;p2"/>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 name="Google Shape;369;p2"/>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 name="Google Shape;370;p2"/>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 name="Google Shape;371;p2"/>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 name="Google Shape;372;p2"/>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 name="Google Shape;373;p2"/>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 name="Google Shape;374;p2"/>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 name="Google Shape;375;p2"/>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 name="Google Shape;376;p2"/>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 name="Google Shape;377;p2"/>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 name="Google Shape;378;p2"/>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 name="Google Shape;379;p2"/>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 name="Google Shape;380;p2"/>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 name="Google Shape;381;p2"/>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 name="Google Shape;382;p2"/>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 name="Google Shape;383;p2"/>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4" name="Google Shape;384;p2"/>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5" name="Google Shape;385;p2"/>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6" name="Google Shape;386;p2"/>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7" name="Google Shape;387;p2"/>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8" name="Google Shape;388;p2"/>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9" name="Google Shape;389;p2"/>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0" name="Google Shape;390;p2"/>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1" name="Google Shape;391;p2"/>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2" name="Google Shape;392;p2"/>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4" name="Google Shape;394;p2"/>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5" name="Google Shape;395;p2"/>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8" name="Google Shape;398;p2"/>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9" name="Google Shape;399;p2"/>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0" name="Google Shape;400;p2"/>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3" name="Google Shape;403;p2"/>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4" name="Google Shape;404;p2"/>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5" name="Google Shape;405;p2"/>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6" name="Google Shape;406;p2"/>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7" name="Google Shape;407;p2"/>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8" name="Google Shape;408;p2"/>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9" name="Google Shape;409;p2"/>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0" name="Google Shape;410;p2"/>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1" name="Google Shape;411;p2"/>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2" name="Google Shape;412;p2"/>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3" name="Google Shape;413;p2"/>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6" name="Google Shape;416;p2"/>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7" name="Google Shape;417;p2"/>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8" name="Google Shape;418;p2"/>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9" name="Google Shape;419;p2"/>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0" name="Google Shape;420;p2"/>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22" name="Google Shape;422;p2"/>
          <p:cNvGrpSpPr/>
          <p:nvPr/>
        </p:nvGrpSpPr>
        <p:grpSpPr>
          <a:xfrm rot="10800000">
            <a:off x="8489725" y="38264"/>
            <a:ext cx="3079760" cy="6781736"/>
            <a:chOff x="1287725" y="238125"/>
            <a:chExt cx="2379050" cy="5238750"/>
          </a:xfrm>
        </p:grpSpPr>
        <p:sp>
          <p:nvSpPr>
            <p:cNvPr id="423" name="Google Shape;423;p2"/>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4" name="Google Shape;424;p2"/>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5" name="Google Shape;425;p2"/>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6" name="Google Shape;426;p2"/>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7" name="Google Shape;427;p2"/>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8" name="Google Shape;428;p2"/>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9" name="Google Shape;429;p2"/>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0" name="Google Shape;430;p2"/>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1" name="Google Shape;431;p2"/>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2" name="Google Shape;432;p2"/>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3" name="Google Shape;433;p2"/>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4" name="Google Shape;434;p2"/>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5" name="Google Shape;435;p2"/>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6" name="Google Shape;436;p2"/>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7" name="Google Shape;437;p2"/>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8" name="Google Shape;438;p2"/>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9" name="Google Shape;439;p2"/>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2" name="Google Shape;442;p2"/>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3" name="Google Shape;443;p2"/>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4" name="Google Shape;444;p2"/>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5" name="Google Shape;445;p2"/>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6" name="Google Shape;446;p2"/>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7" name="Google Shape;447;p2"/>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8" name="Google Shape;448;p2"/>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9" name="Google Shape;449;p2"/>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0" name="Google Shape;450;p2"/>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1" name="Google Shape;451;p2"/>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2" name="Google Shape;452;p2"/>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3" name="Google Shape;453;p2"/>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4" name="Google Shape;454;p2"/>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5" name="Google Shape;455;p2"/>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6" name="Google Shape;456;p2"/>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7" name="Google Shape;457;p2"/>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8" name="Google Shape;458;p2"/>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59" name="Google Shape;459;p2"/>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2" name="Google Shape;462;p2"/>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3" name="Google Shape;463;p2"/>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3" name="Google Shape;503;p2"/>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4" name="Google Shape;504;p2"/>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5" name="Google Shape;515;p2"/>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6" name="Google Shape;516;p2"/>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7" name="Google Shape;517;p2"/>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8" name="Google Shape;518;p2"/>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9" name="Google Shape;519;p2"/>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0" name="Google Shape;520;p2"/>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1" name="Google Shape;521;p2"/>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2" name="Google Shape;522;p2"/>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3" name="Google Shape;523;p2"/>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4" name="Google Shape;524;p2"/>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25" name="Google Shape;525;p2"/>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7401259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dark">
  <p:cSld name="Blank dark">
    <p:bg>
      <p:bgPr>
        <a:solidFill>
          <a:srgbClr val="003B55"/>
        </a:solidFill>
        <a:effectLst/>
      </p:bgPr>
    </p:bg>
    <p:spTree>
      <p:nvGrpSpPr>
        <p:cNvPr id="1" name="Shape 3230"/>
        <p:cNvGrpSpPr/>
        <p:nvPr/>
      </p:nvGrpSpPr>
      <p:grpSpPr>
        <a:xfrm>
          <a:off x="0" y="0"/>
          <a:ext cx="0" cy="0"/>
          <a:chOff x="0" y="0"/>
          <a:chExt cx="0" cy="0"/>
        </a:xfrm>
      </p:grpSpPr>
      <p:grpSp>
        <p:nvGrpSpPr>
          <p:cNvPr id="3231" name="Google Shape;3231;p11"/>
          <p:cNvGrpSpPr/>
          <p:nvPr/>
        </p:nvGrpSpPr>
        <p:grpSpPr>
          <a:xfrm rot="10800000">
            <a:off x="11801983" y="38276"/>
            <a:ext cx="352016" cy="6781736"/>
            <a:chOff x="5307800" y="238125"/>
            <a:chExt cx="271925" cy="5238750"/>
          </a:xfrm>
        </p:grpSpPr>
        <p:sp>
          <p:nvSpPr>
            <p:cNvPr id="3232" name="Google Shape;3232;p11"/>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3" name="Google Shape;3233;p11"/>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4" name="Google Shape;3234;p11"/>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5" name="Google Shape;3235;p11"/>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6" name="Google Shape;3236;p11"/>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7" name="Google Shape;3237;p11"/>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8" name="Google Shape;3238;p11"/>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39" name="Google Shape;3239;p11"/>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0" name="Google Shape;3240;p11"/>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1" name="Google Shape;3241;p11"/>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2" name="Google Shape;3242;p11"/>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3" name="Google Shape;3243;p11"/>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4" name="Google Shape;3244;p11"/>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5" name="Google Shape;3245;p11"/>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6" name="Google Shape;3246;p11"/>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7" name="Google Shape;3247;p11"/>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8" name="Google Shape;3248;p11"/>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49" name="Google Shape;3249;p11"/>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0" name="Google Shape;3250;p11"/>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1" name="Google Shape;3251;p11"/>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2" name="Google Shape;3252;p11"/>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3" name="Google Shape;3253;p11"/>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4" name="Google Shape;3254;p11"/>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5" name="Google Shape;3255;p11"/>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6" name="Google Shape;3256;p11"/>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7" name="Google Shape;3257;p11"/>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8" name="Google Shape;3258;p11"/>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9" name="Google Shape;3259;p11"/>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0" name="Google Shape;3260;p11"/>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1" name="Google Shape;3261;p11"/>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2" name="Google Shape;3262;p11"/>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3" name="Google Shape;3263;p11"/>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4" name="Google Shape;3264;p11"/>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5" name="Google Shape;3265;p11"/>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6" name="Google Shape;3266;p11"/>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7" name="Google Shape;3267;p11"/>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8" name="Google Shape;3268;p11"/>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69" name="Google Shape;3269;p11"/>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0" name="Google Shape;3270;p11"/>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1" name="Google Shape;3271;p11"/>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2" name="Google Shape;3272;p11"/>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3" name="Google Shape;3273;p11"/>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4" name="Google Shape;3274;p11"/>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5" name="Google Shape;3275;p11"/>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6" name="Google Shape;3276;p11"/>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7" name="Google Shape;3277;p11"/>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8" name="Google Shape;3278;p11"/>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79" name="Google Shape;3279;p11"/>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0" name="Google Shape;3280;p11"/>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1" name="Google Shape;3281;p11"/>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2" name="Google Shape;3282;p11"/>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3" name="Google Shape;3283;p11"/>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4" name="Google Shape;3284;p11"/>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5" name="Google Shape;3285;p11"/>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6" name="Google Shape;3286;p11"/>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7" name="Google Shape;3287;p11"/>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8" name="Google Shape;3288;p11"/>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89" name="Google Shape;3289;p11"/>
          <p:cNvGrpSpPr/>
          <p:nvPr/>
        </p:nvGrpSpPr>
        <p:grpSpPr>
          <a:xfrm rot="10800000">
            <a:off x="10438095" y="38276"/>
            <a:ext cx="1521044" cy="6781736"/>
            <a:chOff x="5458325" y="238125"/>
            <a:chExt cx="1174975" cy="5238750"/>
          </a:xfrm>
        </p:grpSpPr>
        <p:sp>
          <p:nvSpPr>
            <p:cNvPr id="3290" name="Google Shape;3290;p11"/>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1" name="Google Shape;3291;p11"/>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2" name="Google Shape;3292;p11"/>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3" name="Google Shape;3293;p11"/>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4" name="Google Shape;3294;p11"/>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5" name="Google Shape;3295;p11"/>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6" name="Google Shape;3296;p11"/>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7" name="Google Shape;3297;p11"/>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8" name="Google Shape;3298;p11"/>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9" name="Google Shape;3299;p11"/>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0" name="Google Shape;3300;p11"/>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1" name="Google Shape;3301;p11"/>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2" name="Google Shape;3302;p11"/>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3" name="Google Shape;3303;p11"/>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4" name="Google Shape;3304;p11"/>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5" name="Google Shape;3305;p11"/>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6" name="Google Shape;3306;p11"/>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7" name="Google Shape;3307;p11"/>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8" name="Google Shape;3308;p11"/>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09" name="Google Shape;3309;p11"/>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0" name="Google Shape;3310;p11"/>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1" name="Google Shape;3311;p11"/>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2" name="Google Shape;3312;p11"/>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3" name="Google Shape;3313;p11"/>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4" name="Google Shape;3314;p11"/>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5" name="Google Shape;3315;p11"/>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6" name="Google Shape;3316;p11"/>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7" name="Google Shape;3317;p11"/>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8" name="Google Shape;3318;p11"/>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19" name="Google Shape;3319;p11"/>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0" name="Google Shape;3320;p11"/>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1" name="Google Shape;3321;p11"/>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2" name="Google Shape;3322;p11"/>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3" name="Google Shape;3323;p11"/>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4" name="Google Shape;3324;p11"/>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5" name="Google Shape;3325;p11"/>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6" name="Google Shape;3326;p11"/>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7" name="Google Shape;3327;p11"/>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8" name="Google Shape;3328;p11"/>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9" name="Google Shape;3329;p11"/>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0" name="Google Shape;3330;p11"/>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1" name="Google Shape;3331;p11"/>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2" name="Google Shape;3332;p11"/>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3" name="Google Shape;3333;p11"/>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4" name="Google Shape;3334;p11"/>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5" name="Google Shape;3335;p11"/>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6" name="Google Shape;3336;p11"/>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7" name="Google Shape;3337;p11"/>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8" name="Google Shape;3338;p11"/>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9" name="Google Shape;3339;p11"/>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0" name="Google Shape;3340;p11"/>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1" name="Google Shape;3341;p11"/>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2" name="Google Shape;3342;p11"/>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3" name="Google Shape;3343;p11"/>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4" name="Google Shape;3344;p11"/>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5" name="Google Shape;3345;p11"/>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6" name="Google Shape;3346;p11"/>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7" name="Google Shape;3347;p11"/>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8" name="Google Shape;3348;p11"/>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9" name="Google Shape;3349;p11"/>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0" name="Google Shape;3350;p11"/>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1" name="Google Shape;3351;p11"/>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52" name="Google Shape;3352;p11"/>
          <p:cNvGrpSpPr/>
          <p:nvPr/>
        </p:nvGrpSpPr>
        <p:grpSpPr>
          <a:xfrm rot="10800000">
            <a:off x="10243269" y="38276"/>
            <a:ext cx="1326185" cy="6586909"/>
            <a:chOff x="5759350" y="388625"/>
            <a:chExt cx="1024450" cy="5088250"/>
          </a:xfrm>
        </p:grpSpPr>
        <p:sp>
          <p:nvSpPr>
            <p:cNvPr id="3353" name="Google Shape;3353;p11"/>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4" name="Google Shape;3354;p11"/>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5" name="Google Shape;3355;p11"/>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6" name="Google Shape;3356;p11"/>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7" name="Google Shape;3357;p11"/>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8" name="Google Shape;3358;p11"/>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9" name="Google Shape;3359;p11"/>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0" name="Google Shape;3360;p11"/>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1" name="Google Shape;3361;p11"/>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2" name="Google Shape;3362;p11"/>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3" name="Google Shape;3363;p11"/>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4" name="Google Shape;3364;p11"/>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5" name="Google Shape;3365;p11"/>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6" name="Google Shape;3366;p11"/>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7" name="Google Shape;3367;p11"/>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8" name="Google Shape;3368;p11"/>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9" name="Google Shape;3369;p11"/>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0" name="Google Shape;3370;p11"/>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1" name="Google Shape;3371;p11"/>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2" name="Google Shape;3372;p11"/>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3" name="Google Shape;3373;p11"/>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4" name="Google Shape;3374;p11"/>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5" name="Google Shape;3375;p11"/>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6" name="Google Shape;3376;p11"/>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7" name="Google Shape;3377;p11"/>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8" name="Google Shape;3378;p11"/>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9" name="Google Shape;3379;p11"/>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0" name="Google Shape;3380;p11"/>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1" name="Google Shape;3381;p11"/>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2" name="Google Shape;3382;p11"/>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3" name="Google Shape;3383;p11"/>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4" name="Google Shape;3384;p11"/>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5" name="Google Shape;3385;p11"/>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6" name="Google Shape;3386;p11"/>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7" name="Google Shape;3387;p11"/>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8" name="Google Shape;3388;p11"/>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9" name="Google Shape;3389;p11"/>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0" name="Google Shape;3390;p11"/>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1" name="Google Shape;3391;p11"/>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2" name="Google Shape;3392;p11"/>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3" name="Google Shape;3393;p11"/>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4" name="Google Shape;3394;p11"/>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5" name="Google Shape;3395;p11"/>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6" name="Google Shape;3396;p11"/>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7" name="Google Shape;3397;p11"/>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8" name="Google Shape;3398;p11"/>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99" name="Google Shape;3399;p11"/>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0" name="Google Shape;3400;p11"/>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1" name="Google Shape;3401;p11"/>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2" name="Google Shape;3402;p11"/>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3" name="Google Shape;3403;p11"/>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4" name="Google Shape;3404;p11"/>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5" name="Google Shape;3405;p11"/>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6" name="Google Shape;3406;p11"/>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7" name="Google Shape;3407;p11"/>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8" name="Google Shape;3408;p11"/>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09" name="Google Shape;3409;p11"/>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0" name="Google Shape;3410;p11"/>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1" name="Google Shape;3411;p11"/>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2" name="Google Shape;3412;p11"/>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3" name="Google Shape;3413;p11"/>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4" name="Google Shape;3414;p11"/>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5" name="Google Shape;3415;p11"/>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6" name="Google Shape;3416;p11"/>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7" name="Google Shape;3417;p11"/>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8" name="Google Shape;3418;p11"/>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19" name="Google Shape;3419;p11"/>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0" name="Google Shape;3420;p11"/>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1" name="Google Shape;3421;p11"/>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2" name="Google Shape;3422;p11"/>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3" name="Google Shape;3423;p11"/>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4" name="Google Shape;3424;p11"/>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5" name="Google Shape;3425;p11"/>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6" name="Google Shape;3426;p11"/>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7" name="Google Shape;3427;p11"/>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8" name="Google Shape;3428;p11"/>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29" name="Google Shape;3429;p11"/>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0" name="Google Shape;3430;p11"/>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1" name="Google Shape;3431;p11"/>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2" name="Google Shape;3432;p11"/>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3" name="Google Shape;3433;p11"/>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4" name="Google Shape;3434;p11"/>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5" name="Google Shape;3435;p11"/>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6" name="Google Shape;3436;p11"/>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7" name="Google Shape;3437;p11"/>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8" name="Google Shape;3438;p11"/>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9" name="Google Shape;3439;p11"/>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0" name="Google Shape;3440;p11"/>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1" name="Google Shape;3441;p11"/>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2" name="Google Shape;3442;p11"/>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3" name="Google Shape;3443;p11"/>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4" name="Google Shape;3444;p11"/>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5" name="Google Shape;3445;p11"/>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6" name="Google Shape;3446;p11"/>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7" name="Google Shape;3447;p11"/>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8" name="Google Shape;3448;p11"/>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9" name="Google Shape;3449;p11"/>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0" name="Google Shape;3450;p11"/>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1" name="Google Shape;3451;p11"/>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2" name="Google Shape;3452;p11"/>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3" name="Google Shape;3453;p11"/>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454" name="Google Shape;3454;p11"/>
          <p:cNvGrpSpPr/>
          <p:nvPr/>
        </p:nvGrpSpPr>
        <p:grpSpPr>
          <a:xfrm rot="10800000">
            <a:off x="10243269" y="38276"/>
            <a:ext cx="1521044" cy="6781736"/>
            <a:chOff x="5608825" y="238125"/>
            <a:chExt cx="1174975" cy="5238750"/>
          </a:xfrm>
        </p:grpSpPr>
        <p:sp>
          <p:nvSpPr>
            <p:cNvPr id="3455" name="Google Shape;3455;p11"/>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6" name="Google Shape;3456;p11"/>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7" name="Google Shape;3457;p11"/>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8" name="Google Shape;3458;p11"/>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9" name="Google Shape;3459;p11"/>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0" name="Google Shape;3460;p11"/>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1" name="Google Shape;3461;p11"/>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2" name="Google Shape;3462;p11"/>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3" name="Google Shape;3463;p11"/>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4" name="Google Shape;3464;p11"/>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5" name="Google Shape;3465;p11"/>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6" name="Google Shape;3466;p11"/>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7" name="Google Shape;3467;p11"/>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8" name="Google Shape;3468;p11"/>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9" name="Google Shape;3469;p11"/>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0" name="Google Shape;3470;p11"/>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1" name="Google Shape;3471;p11"/>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2" name="Google Shape;3472;p11"/>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3" name="Google Shape;3473;p11"/>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4" name="Google Shape;3474;p11"/>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5" name="Google Shape;3475;p11"/>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6" name="Google Shape;3476;p11"/>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7" name="Google Shape;3477;p11"/>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8" name="Google Shape;3478;p11"/>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9" name="Google Shape;3479;p11"/>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0" name="Google Shape;3480;p11"/>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1" name="Google Shape;3481;p11"/>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2" name="Google Shape;3482;p11"/>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3" name="Google Shape;3483;p11"/>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4" name="Google Shape;3484;p11"/>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5" name="Google Shape;3485;p11"/>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6" name="Google Shape;3486;p11"/>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7" name="Google Shape;3487;p11"/>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8" name="Google Shape;3488;p11"/>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9" name="Google Shape;3489;p11"/>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0" name="Google Shape;3490;p11"/>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1" name="Google Shape;3491;p11"/>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2" name="Google Shape;3492;p11"/>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3" name="Google Shape;3493;p11"/>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4" name="Google Shape;3494;p11"/>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5" name="Google Shape;3495;p11"/>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6" name="Google Shape;3496;p11"/>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7" name="Google Shape;3497;p11"/>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8" name="Google Shape;3498;p11"/>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9" name="Google Shape;3499;p11"/>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0" name="Google Shape;3500;p11"/>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1" name="Google Shape;3501;p11"/>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2" name="Google Shape;3502;p11"/>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3" name="Google Shape;3503;p11"/>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4" name="Google Shape;3504;p11"/>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05" name="Google Shape;3505;p11"/>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solidFill>
                  <a:srgbClr val="80BFB7"/>
                </a:solidFill>
              </a:defRPr>
            </a:lvl1pPr>
            <a:lvl2pPr lvl="1">
              <a:buNone/>
              <a:defRPr>
                <a:solidFill>
                  <a:srgbClr val="80BFB7"/>
                </a:solidFill>
              </a:defRPr>
            </a:lvl2pPr>
            <a:lvl3pPr lvl="2">
              <a:buNone/>
              <a:defRPr>
                <a:solidFill>
                  <a:srgbClr val="80BFB7"/>
                </a:solidFill>
              </a:defRPr>
            </a:lvl3pPr>
            <a:lvl4pPr lvl="3">
              <a:buNone/>
              <a:defRPr>
                <a:solidFill>
                  <a:srgbClr val="80BFB7"/>
                </a:solidFill>
              </a:defRPr>
            </a:lvl4pPr>
            <a:lvl5pPr lvl="4">
              <a:buNone/>
              <a:defRPr>
                <a:solidFill>
                  <a:srgbClr val="80BFB7"/>
                </a:solidFill>
              </a:defRPr>
            </a:lvl5pPr>
            <a:lvl6pPr lvl="5">
              <a:buNone/>
              <a:defRPr>
                <a:solidFill>
                  <a:srgbClr val="80BFB7"/>
                </a:solidFill>
              </a:defRPr>
            </a:lvl6pPr>
            <a:lvl7pPr lvl="6">
              <a:buNone/>
              <a:defRPr>
                <a:solidFill>
                  <a:srgbClr val="80BFB7"/>
                </a:solidFill>
              </a:defRPr>
            </a:lvl7pPr>
            <a:lvl8pPr lvl="7">
              <a:buNone/>
              <a:defRPr>
                <a:solidFill>
                  <a:srgbClr val="80BFB7"/>
                </a:solidFill>
              </a:defRPr>
            </a:lvl8pPr>
            <a:lvl9pPr lvl="8">
              <a:buNone/>
              <a:defRPr>
                <a:solidFill>
                  <a:srgbClr val="80BFB7"/>
                </a:solidFill>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4866361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Image background">
  <p:cSld name="Image background">
    <p:bg>
      <p:bgPr>
        <a:solidFill>
          <a:srgbClr val="1D1D1B"/>
        </a:solidFill>
        <a:effectLst/>
      </p:bgPr>
    </p:bg>
    <p:spTree>
      <p:nvGrpSpPr>
        <p:cNvPr id="1" name="Shape 3506"/>
        <p:cNvGrpSpPr/>
        <p:nvPr/>
      </p:nvGrpSpPr>
      <p:grpSpPr>
        <a:xfrm>
          <a:off x="0" y="0"/>
          <a:ext cx="0" cy="0"/>
          <a:chOff x="0" y="0"/>
          <a:chExt cx="0" cy="0"/>
        </a:xfrm>
      </p:grpSpPr>
      <p:grpSp>
        <p:nvGrpSpPr>
          <p:cNvPr id="3507" name="Google Shape;3507;p12"/>
          <p:cNvGrpSpPr/>
          <p:nvPr/>
        </p:nvGrpSpPr>
        <p:grpSpPr>
          <a:xfrm>
            <a:off x="10438143" y="38264"/>
            <a:ext cx="1715872" cy="6781736"/>
            <a:chOff x="6367294" y="28698"/>
            <a:chExt cx="1286904" cy="5086302"/>
          </a:xfrm>
        </p:grpSpPr>
        <p:sp>
          <p:nvSpPr>
            <p:cNvPr id="3508" name="Google Shape;3508;p12"/>
            <p:cNvSpPr/>
            <p:nvPr/>
          </p:nvSpPr>
          <p:spPr>
            <a:xfrm rot="10800000">
              <a:off x="7536331" y="613204"/>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9" name="Google Shape;3509;p12"/>
            <p:cNvSpPr/>
            <p:nvPr/>
          </p:nvSpPr>
          <p:spPr>
            <a:xfrm rot="10800000">
              <a:off x="7244066"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0" name="Google Shape;3510;p12"/>
            <p:cNvSpPr/>
            <p:nvPr/>
          </p:nvSpPr>
          <p:spPr>
            <a:xfrm rot="10800000">
              <a:off x="7244066"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1" name="Google Shape;3511;p12"/>
            <p:cNvSpPr/>
            <p:nvPr/>
          </p:nvSpPr>
          <p:spPr>
            <a:xfrm rot="10800000">
              <a:off x="6659535"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2" name="Google Shape;3512;p12"/>
            <p:cNvSpPr/>
            <p:nvPr/>
          </p:nvSpPr>
          <p:spPr>
            <a:xfrm rot="10800000">
              <a:off x="7536331"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3" name="Google Shape;3513;p12"/>
            <p:cNvSpPr/>
            <p:nvPr/>
          </p:nvSpPr>
          <p:spPr>
            <a:xfrm rot="10800000">
              <a:off x="7536331"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4" name="Google Shape;3514;p12"/>
            <p:cNvSpPr/>
            <p:nvPr/>
          </p:nvSpPr>
          <p:spPr>
            <a:xfrm rot="10800000">
              <a:off x="7536331"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5" name="Google Shape;3515;p12"/>
            <p:cNvSpPr/>
            <p:nvPr/>
          </p:nvSpPr>
          <p:spPr>
            <a:xfrm rot="10800000">
              <a:off x="7536331"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6" name="Google Shape;3516;p12"/>
            <p:cNvSpPr/>
            <p:nvPr/>
          </p:nvSpPr>
          <p:spPr>
            <a:xfrm rot="10800000">
              <a:off x="7536331" y="3828096"/>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7" name="Google Shape;3517;p12"/>
            <p:cNvSpPr/>
            <p:nvPr/>
          </p:nvSpPr>
          <p:spPr>
            <a:xfrm rot="10800000">
              <a:off x="7536331"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8" name="Google Shape;3518;p12"/>
            <p:cNvSpPr/>
            <p:nvPr/>
          </p:nvSpPr>
          <p:spPr>
            <a:xfrm rot="10800000">
              <a:off x="7536331" y="3535831"/>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9" name="Google Shape;3519;p12"/>
            <p:cNvSpPr/>
            <p:nvPr/>
          </p:nvSpPr>
          <p:spPr>
            <a:xfrm rot="10800000">
              <a:off x="7536331"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0" name="Google Shape;3520;p12"/>
            <p:cNvSpPr/>
            <p:nvPr/>
          </p:nvSpPr>
          <p:spPr>
            <a:xfrm rot="10800000">
              <a:off x="7536331"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1" name="Google Shape;3521;p12"/>
            <p:cNvSpPr/>
            <p:nvPr/>
          </p:nvSpPr>
          <p:spPr>
            <a:xfrm rot="10800000">
              <a:off x="7536331"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2" name="Google Shape;3522;p12"/>
            <p:cNvSpPr/>
            <p:nvPr/>
          </p:nvSpPr>
          <p:spPr>
            <a:xfrm rot="10800000">
              <a:off x="7536331"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3" name="Google Shape;3523;p12"/>
            <p:cNvSpPr/>
            <p:nvPr/>
          </p:nvSpPr>
          <p:spPr>
            <a:xfrm rot="10800000">
              <a:off x="7536331"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4" name="Google Shape;3524;p12"/>
            <p:cNvSpPr/>
            <p:nvPr/>
          </p:nvSpPr>
          <p:spPr>
            <a:xfrm rot="10800000">
              <a:off x="7536331" y="2366770"/>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5" name="Google Shape;3525;p12"/>
            <p:cNvSpPr/>
            <p:nvPr/>
          </p:nvSpPr>
          <p:spPr>
            <a:xfrm rot="10800000">
              <a:off x="7536331"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6" name="Google Shape;3526;p12"/>
            <p:cNvSpPr/>
            <p:nvPr/>
          </p:nvSpPr>
          <p:spPr>
            <a:xfrm rot="10800000">
              <a:off x="7536331"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7" name="Google Shape;3527;p12"/>
            <p:cNvSpPr/>
            <p:nvPr/>
          </p:nvSpPr>
          <p:spPr>
            <a:xfrm rot="10800000">
              <a:off x="7536331"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8" name="Google Shape;3528;p12"/>
            <p:cNvSpPr/>
            <p:nvPr/>
          </p:nvSpPr>
          <p:spPr>
            <a:xfrm rot="10800000">
              <a:off x="7536331"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9" name="Google Shape;3529;p12"/>
            <p:cNvSpPr/>
            <p:nvPr/>
          </p:nvSpPr>
          <p:spPr>
            <a:xfrm rot="10800000">
              <a:off x="7536331"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0" name="Google Shape;3530;p12"/>
            <p:cNvSpPr/>
            <p:nvPr/>
          </p:nvSpPr>
          <p:spPr>
            <a:xfrm rot="10800000">
              <a:off x="7536331"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1" name="Google Shape;3531;p12"/>
            <p:cNvSpPr/>
            <p:nvPr/>
          </p:nvSpPr>
          <p:spPr>
            <a:xfrm rot="10800000">
              <a:off x="7536331"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2" name="Google Shape;3532;p12"/>
            <p:cNvSpPr/>
            <p:nvPr/>
          </p:nvSpPr>
          <p:spPr>
            <a:xfrm rot="10800000">
              <a:off x="7536331"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3" name="Google Shape;3533;p12"/>
            <p:cNvSpPr/>
            <p:nvPr/>
          </p:nvSpPr>
          <p:spPr>
            <a:xfrm rot="10800000">
              <a:off x="7536331"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4" name="Google Shape;3534;p12"/>
            <p:cNvSpPr/>
            <p:nvPr/>
          </p:nvSpPr>
          <p:spPr>
            <a:xfrm rot="10800000">
              <a:off x="7536331"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5" name="Google Shape;3535;p12"/>
            <p:cNvSpPr/>
            <p:nvPr/>
          </p:nvSpPr>
          <p:spPr>
            <a:xfrm rot="10800000">
              <a:off x="7536331"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6" name="Google Shape;3536;p12"/>
            <p:cNvSpPr/>
            <p:nvPr/>
          </p:nvSpPr>
          <p:spPr>
            <a:xfrm rot="10800000">
              <a:off x="7536331"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7" name="Google Shape;3537;p12"/>
            <p:cNvSpPr/>
            <p:nvPr/>
          </p:nvSpPr>
          <p:spPr>
            <a:xfrm rot="10800000">
              <a:off x="7536331" y="28698"/>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8" name="Google Shape;3538;p12"/>
            <p:cNvSpPr/>
            <p:nvPr/>
          </p:nvSpPr>
          <p:spPr>
            <a:xfrm rot="10800000">
              <a:off x="7390210" y="4851012"/>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39" name="Google Shape;3539;p12"/>
            <p:cNvSpPr/>
            <p:nvPr/>
          </p:nvSpPr>
          <p:spPr>
            <a:xfrm rot="10800000">
              <a:off x="7390210"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0" name="Google Shape;3540;p12"/>
            <p:cNvSpPr/>
            <p:nvPr/>
          </p:nvSpPr>
          <p:spPr>
            <a:xfrm rot="10800000">
              <a:off x="7390210" y="4412627"/>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1" name="Google Shape;3541;p12"/>
            <p:cNvSpPr/>
            <p:nvPr/>
          </p:nvSpPr>
          <p:spPr>
            <a:xfrm rot="10800000">
              <a:off x="7390210"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2" name="Google Shape;3542;p12"/>
            <p:cNvSpPr/>
            <p:nvPr/>
          </p:nvSpPr>
          <p:spPr>
            <a:xfrm rot="10800000">
              <a:off x="7390210" y="4120361"/>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3" name="Google Shape;3543;p12"/>
            <p:cNvSpPr/>
            <p:nvPr/>
          </p:nvSpPr>
          <p:spPr>
            <a:xfrm rot="10800000">
              <a:off x="7390210"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4" name="Google Shape;3544;p12"/>
            <p:cNvSpPr/>
            <p:nvPr/>
          </p:nvSpPr>
          <p:spPr>
            <a:xfrm rot="10800000">
              <a:off x="7390210" y="3535831"/>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5" name="Google Shape;3545;p12"/>
            <p:cNvSpPr/>
            <p:nvPr/>
          </p:nvSpPr>
          <p:spPr>
            <a:xfrm rot="10800000">
              <a:off x="7390210" y="3389711"/>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6" name="Google Shape;3546;p12"/>
            <p:cNvSpPr/>
            <p:nvPr/>
          </p:nvSpPr>
          <p:spPr>
            <a:xfrm rot="10800000">
              <a:off x="7390210" y="3243566"/>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7" name="Google Shape;3547;p12"/>
            <p:cNvSpPr/>
            <p:nvPr/>
          </p:nvSpPr>
          <p:spPr>
            <a:xfrm rot="10800000">
              <a:off x="7390210"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8" name="Google Shape;3548;p12"/>
            <p:cNvSpPr/>
            <p:nvPr/>
          </p:nvSpPr>
          <p:spPr>
            <a:xfrm rot="10800000">
              <a:off x="7390210" y="2805180"/>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49" name="Google Shape;3549;p12"/>
            <p:cNvSpPr/>
            <p:nvPr/>
          </p:nvSpPr>
          <p:spPr>
            <a:xfrm rot="10800000">
              <a:off x="7390210"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0" name="Google Shape;3550;p12"/>
            <p:cNvSpPr/>
            <p:nvPr/>
          </p:nvSpPr>
          <p:spPr>
            <a:xfrm rot="10800000">
              <a:off x="7390210"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1" name="Google Shape;3551;p12"/>
            <p:cNvSpPr/>
            <p:nvPr/>
          </p:nvSpPr>
          <p:spPr>
            <a:xfrm rot="10800000">
              <a:off x="7390210"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2" name="Google Shape;3552;p12"/>
            <p:cNvSpPr/>
            <p:nvPr/>
          </p:nvSpPr>
          <p:spPr>
            <a:xfrm rot="10800000">
              <a:off x="7390210"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3" name="Google Shape;3553;p12"/>
            <p:cNvSpPr/>
            <p:nvPr/>
          </p:nvSpPr>
          <p:spPr>
            <a:xfrm rot="10800000">
              <a:off x="7390210" y="2074529"/>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4" name="Google Shape;3554;p12"/>
            <p:cNvSpPr/>
            <p:nvPr/>
          </p:nvSpPr>
          <p:spPr>
            <a:xfrm rot="10800000">
              <a:off x="7390210"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5" name="Google Shape;3555;p12"/>
            <p:cNvSpPr/>
            <p:nvPr/>
          </p:nvSpPr>
          <p:spPr>
            <a:xfrm rot="10800000">
              <a:off x="7390210"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6" name="Google Shape;3556;p12"/>
            <p:cNvSpPr/>
            <p:nvPr/>
          </p:nvSpPr>
          <p:spPr>
            <a:xfrm rot="10800000">
              <a:off x="7390210" y="1343854"/>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7" name="Google Shape;3557;p12"/>
            <p:cNvSpPr/>
            <p:nvPr/>
          </p:nvSpPr>
          <p:spPr>
            <a:xfrm rot="10800000">
              <a:off x="7390210"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8" name="Google Shape;3558;p12"/>
            <p:cNvSpPr/>
            <p:nvPr/>
          </p:nvSpPr>
          <p:spPr>
            <a:xfrm rot="10800000">
              <a:off x="7390210"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59" name="Google Shape;3559;p12"/>
            <p:cNvSpPr/>
            <p:nvPr/>
          </p:nvSpPr>
          <p:spPr>
            <a:xfrm rot="10800000">
              <a:off x="7390210" y="759348"/>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0" name="Google Shape;3560;p12"/>
            <p:cNvSpPr/>
            <p:nvPr/>
          </p:nvSpPr>
          <p:spPr>
            <a:xfrm rot="10800000">
              <a:off x="7390210" y="613204"/>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1" name="Google Shape;3561;p12"/>
            <p:cNvSpPr/>
            <p:nvPr/>
          </p:nvSpPr>
          <p:spPr>
            <a:xfrm rot="10800000">
              <a:off x="7390210" y="320938"/>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2" name="Google Shape;3562;p12"/>
            <p:cNvSpPr/>
            <p:nvPr/>
          </p:nvSpPr>
          <p:spPr>
            <a:xfrm rot="10800000">
              <a:off x="7390210"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3" name="Google Shape;3563;p12"/>
            <p:cNvSpPr/>
            <p:nvPr/>
          </p:nvSpPr>
          <p:spPr>
            <a:xfrm rot="10800000">
              <a:off x="7244066"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4" name="Google Shape;3564;p12"/>
            <p:cNvSpPr/>
            <p:nvPr/>
          </p:nvSpPr>
          <p:spPr>
            <a:xfrm rot="10800000">
              <a:off x="7244066"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5" name="Google Shape;3565;p12"/>
            <p:cNvSpPr/>
            <p:nvPr/>
          </p:nvSpPr>
          <p:spPr>
            <a:xfrm rot="10800000">
              <a:off x="7244066"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6" name="Google Shape;3566;p12"/>
            <p:cNvSpPr/>
            <p:nvPr/>
          </p:nvSpPr>
          <p:spPr>
            <a:xfrm rot="10800000">
              <a:off x="7244066"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7" name="Google Shape;3567;p12"/>
            <p:cNvSpPr/>
            <p:nvPr/>
          </p:nvSpPr>
          <p:spPr>
            <a:xfrm rot="10800000">
              <a:off x="7244066"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8" name="Google Shape;3568;p12"/>
            <p:cNvSpPr/>
            <p:nvPr/>
          </p:nvSpPr>
          <p:spPr>
            <a:xfrm rot="10800000">
              <a:off x="7244066"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69" name="Google Shape;3569;p12"/>
            <p:cNvSpPr/>
            <p:nvPr/>
          </p:nvSpPr>
          <p:spPr>
            <a:xfrm rot="10800000">
              <a:off x="7244066"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0" name="Google Shape;3570;p12"/>
            <p:cNvSpPr/>
            <p:nvPr/>
          </p:nvSpPr>
          <p:spPr>
            <a:xfrm rot="10800000">
              <a:off x="7244066"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1" name="Google Shape;3571;p12"/>
            <p:cNvSpPr/>
            <p:nvPr/>
          </p:nvSpPr>
          <p:spPr>
            <a:xfrm rot="10800000">
              <a:off x="7244066"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2" name="Google Shape;3572;p12"/>
            <p:cNvSpPr/>
            <p:nvPr/>
          </p:nvSpPr>
          <p:spPr>
            <a:xfrm rot="10800000">
              <a:off x="7244066"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3" name="Google Shape;3573;p12"/>
            <p:cNvSpPr/>
            <p:nvPr/>
          </p:nvSpPr>
          <p:spPr>
            <a:xfrm rot="10800000">
              <a:off x="7244066"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4" name="Google Shape;3574;p12"/>
            <p:cNvSpPr/>
            <p:nvPr/>
          </p:nvSpPr>
          <p:spPr>
            <a:xfrm rot="10800000">
              <a:off x="7244066"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5" name="Google Shape;3575;p12"/>
            <p:cNvSpPr/>
            <p:nvPr/>
          </p:nvSpPr>
          <p:spPr>
            <a:xfrm rot="10800000">
              <a:off x="7244066"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6" name="Google Shape;3576;p12"/>
            <p:cNvSpPr/>
            <p:nvPr/>
          </p:nvSpPr>
          <p:spPr>
            <a:xfrm rot="10800000">
              <a:off x="7244066"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7" name="Google Shape;3577;p12"/>
            <p:cNvSpPr/>
            <p:nvPr/>
          </p:nvSpPr>
          <p:spPr>
            <a:xfrm rot="10800000">
              <a:off x="7244066"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8" name="Google Shape;3578;p12"/>
            <p:cNvSpPr/>
            <p:nvPr/>
          </p:nvSpPr>
          <p:spPr>
            <a:xfrm rot="10800000">
              <a:off x="7244066"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79" name="Google Shape;3579;p12"/>
            <p:cNvSpPr/>
            <p:nvPr/>
          </p:nvSpPr>
          <p:spPr>
            <a:xfrm rot="10800000">
              <a:off x="7244066"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0" name="Google Shape;3580;p12"/>
            <p:cNvSpPr/>
            <p:nvPr/>
          </p:nvSpPr>
          <p:spPr>
            <a:xfrm rot="10800000">
              <a:off x="7244066"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1" name="Google Shape;3581;p12"/>
            <p:cNvSpPr/>
            <p:nvPr/>
          </p:nvSpPr>
          <p:spPr>
            <a:xfrm rot="10800000">
              <a:off x="7244066"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2" name="Google Shape;3582;p12"/>
            <p:cNvSpPr/>
            <p:nvPr/>
          </p:nvSpPr>
          <p:spPr>
            <a:xfrm rot="10800000">
              <a:off x="7244066"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3" name="Google Shape;3583;p12"/>
            <p:cNvSpPr/>
            <p:nvPr/>
          </p:nvSpPr>
          <p:spPr>
            <a:xfrm rot="10800000">
              <a:off x="7097945"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4" name="Google Shape;3584;p12"/>
            <p:cNvSpPr/>
            <p:nvPr/>
          </p:nvSpPr>
          <p:spPr>
            <a:xfrm rot="10800000">
              <a:off x="7097945"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5" name="Google Shape;3585;p12"/>
            <p:cNvSpPr/>
            <p:nvPr/>
          </p:nvSpPr>
          <p:spPr>
            <a:xfrm rot="10800000">
              <a:off x="7097945"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6" name="Google Shape;3586;p12"/>
            <p:cNvSpPr/>
            <p:nvPr/>
          </p:nvSpPr>
          <p:spPr>
            <a:xfrm rot="10800000">
              <a:off x="7097945"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7" name="Google Shape;3587;p12"/>
            <p:cNvSpPr/>
            <p:nvPr/>
          </p:nvSpPr>
          <p:spPr>
            <a:xfrm rot="10800000">
              <a:off x="7097945"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8" name="Google Shape;3588;p12"/>
            <p:cNvSpPr/>
            <p:nvPr/>
          </p:nvSpPr>
          <p:spPr>
            <a:xfrm rot="10800000">
              <a:off x="7097945"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89" name="Google Shape;3589;p12"/>
            <p:cNvSpPr/>
            <p:nvPr/>
          </p:nvSpPr>
          <p:spPr>
            <a:xfrm rot="10800000">
              <a:off x="7097945"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0" name="Google Shape;3590;p12"/>
            <p:cNvSpPr/>
            <p:nvPr/>
          </p:nvSpPr>
          <p:spPr>
            <a:xfrm rot="10800000">
              <a:off x="7097945"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1" name="Google Shape;3591;p12"/>
            <p:cNvSpPr/>
            <p:nvPr/>
          </p:nvSpPr>
          <p:spPr>
            <a:xfrm rot="10800000">
              <a:off x="7097945"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2" name="Google Shape;3592;p12"/>
            <p:cNvSpPr/>
            <p:nvPr/>
          </p:nvSpPr>
          <p:spPr>
            <a:xfrm rot="10800000">
              <a:off x="7097945"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3" name="Google Shape;3593;p12"/>
            <p:cNvSpPr/>
            <p:nvPr/>
          </p:nvSpPr>
          <p:spPr>
            <a:xfrm rot="10800000">
              <a:off x="7097945"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4" name="Google Shape;3594;p12"/>
            <p:cNvSpPr/>
            <p:nvPr/>
          </p:nvSpPr>
          <p:spPr>
            <a:xfrm rot="10800000">
              <a:off x="7097945"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5" name="Google Shape;3595;p12"/>
            <p:cNvSpPr/>
            <p:nvPr/>
          </p:nvSpPr>
          <p:spPr>
            <a:xfrm rot="10800000">
              <a:off x="7097945"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6" name="Google Shape;3596;p12"/>
            <p:cNvSpPr/>
            <p:nvPr/>
          </p:nvSpPr>
          <p:spPr>
            <a:xfrm rot="10800000">
              <a:off x="7097945"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7" name="Google Shape;3597;p12"/>
            <p:cNvSpPr/>
            <p:nvPr/>
          </p:nvSpPr>
          <p:spPr>
            <a:xfrm rot="10800000">
              <a:off x="7097945"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8" name="Google Shape;3598;p12"/>
            <p:cNvSpPr/>
            <p:nvPr/>
          </p:nvSpPr>
          <p:spPr>
            <a:xfrm rot="10800000">
              <a:off x="7097945"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99" name="Google Shape;3599;p12"/>
            <p:cNvSpPr/>
            <p:nvPr/>
          </p:nvSpPr>
          <p:spPr>
            <a:xfrm rot="10800000">
              <a:off x="7097945" y="174818"/>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0" name="Google Shape;3600;p12"/>
            <p:cNvSpPr/>
            <p:nvPr/>
          </p:nvSpPr>
          <p:spPr>
            <a:xfrm rot="10800000">
              <a:off x="7097945"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1" name="Google Shape;3601;p12"/>
            <p:cNvSpPr/>
            <p:nvPr/>
          </p:nvSpPr>
          <p:spPr>
            <a:xfrm rot="10800000">
              <a:off x="6951800"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2" name="Google Shape;3602;p12"/>
            <p:cNvSpPr/>
            <p:nvPr/>
          </p:nvSpPr>
          <p:spPr>
            <a:xfrm rot="10800000">
              <a:off x="6951800" y="4704867"/>
              <a:ext cx="117892" cy="117892"/>
            </a:xfrm>
            <a:custGeom>
              <a:avLst/>
              <a:gdLst/>
              <a:ahLst/>
              <a:cxnLst/>
              <a:rect l="l" t="t" r="r" b="b"/>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3" name="Google Shape;3603;p12"/>
            <p:cNvSpPr/>
            <p:nvPr/>
          </p:nvSpPr>
          <p:spPr>
            <a:xfrm rot="10800000">
              <a:off x="6951800"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4" name="Google Shape;3604;p12"/>
            <p:cNvSpPr/>
            <p:nvPr/>
          </p:nvSpPr>
          <p:spPr>
            <a:xfrm rot="10800000">
              <a:off x="6951800"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5" name="Google Shape;3605;p12"/>
            <p:cNvSpPr/>
            <p:nvPr/>
          </p:nvSpPr>
          <p:spPr>
            <a:xfrm rot="10800000">
              <a:off x="6951800" y="3681951"/>
              <a:ext cx="117892" cy="117892"/>
            </a:xfrm>
            <a:custGeom>
              <a:avLst/>
              <a:gdLst/>
              <a:ahLst/>
              <a:cxnLst/>
              <a:rect l="l" t="t" r="r" b="b"/>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6" name="Google Shape;3606;p12"/>
            <p:cNvSpPr/>
            <p:nvPr/>
          </p:nvSpPr>
          <p:spPr>
            <a:xfrm rot="10800000">
              <a:off x="6951800"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7" name="Google Shape;3607;p12"/>
            <p:cNvSpPr/>
            <p:nvPr/>
          </p:nvSpPr>
          <p:spPr>
            <a:xfrm rot="10800000">
              <a:off x="6951800" y="2951301"/>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8" name="Google Shape;3608;p12"/>
            <p:cNvSpPr/>
            <p:nvPr/>
          </p:nvSpPr>
          <p:spPr>
            <a:xfrm rot="10800000">
              <a:off x="6951800"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09" name="Google Shape;3609;p12"/>
            <p:cNvSpPr/>
            <p:nvPr/>
          </p:nvSpPr>
          <p:spPr>
            <a:xfrm rot="10800000">
              <a:off x="6951800" y="2220650"/>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0" name="Google Shape;3610;p12"/>
            <p:cNvSpPr/>
            <p:nvPr/>
          </p:nvSpPr>
          <p:spPr>
            <a:xfrm rot="10800000">
              <a:off x="6951800" y="2074529"/>
              <a:ext cx="117892" cy="117867"/>
            </a:xfrm>
            <a:custGeom>
              <a:avLst/>
              <a:gdLst/>
              <a:ahLst/>
              <a:cxnLst/>
              <a:rect l="l" t="t" r="r" b="b"/>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1" name="Google Shape;3611;p12"/>
            <p:cNvSpPr/>
            <p:nvPr/>
          </p:nvSpPr>
          <p:spPr>
            <a:xfrm rot="10800000">
              <a:off x="6951800" y="1782264"/>
              <a:ext cx="117892" cy="117867"/>
            </a:xfrm>
            <a:custGeom>
              <a:avLst/>
              <a:gdLst/>
              <a:ahLst/>
              <a:cxnLst/>
              <a:rect l="l" t="t" r="r" b="b"/>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2" name="Google Shape;3612;p12"/>
            <p:cNvSpPr/>
            <p:nvPr/>
          </p:nvSpPr>
          <p:spPr>
            <a:xfrm rot="10800000">
              <a:off x="6951800"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3" name="Google Shape;3613;p12"/>
            <p:cNvSpPr/>
            <p:nvPr/>
          </p:nvSpPr>
          <p:spPr>
            <a:xfrm rot="10800000">
              <a:off x="6951800" y="1489999"/>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4" name="Google Shape;3614;p12"/>
            <p:cNvSpPr/>
            <p:nvPr/>
          </p:nvSpPr>
          <p:spPr>
            <a:xfrm rot="10800000">
              <a:off x="6951800" y="1197734"/>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5" name="Google Shape;3615;p12"/>
            <p:cNvSpPr/>
            <p:nvPr/>
          </p:nvSpPr>
          <p:spPr>
            <a:xfrm rot="10800000">
              <a:off x="6951800" y="1051613"/>
              <a:ext cx="117892" cy="117867"/>
            </a:xfrm>
            <a:custGeom>
              <a:avLst/>
              <a:gdLst/>
              <a:ahLst/>
              <a:cxnLst/>
              <a:rect l="l" t="t" r="r" b="b"/>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6" name="Google Shape;3616;p12"/>
            <p:cNvSpPr/>
            <p:nvPr/>
          </p:nvSpPr>
          <p:spPr>
            <a:xfrm rot="10800000">
              <a:off x="6951800" y="613204"/>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7" name="Google Shape;3617;p12"/>
            <p:cNvSpPr/>
            <p:nvPr/>
          </p:nvSpPr>
          <p:spPr>
            <a:xfrm rot="10800000">
              <a:off x="6951800" y="320938"/>
              <a:ext cx="117892" cy="117892"/>
            </a:xfrm>
            <a:custGeom>
              <a:avLst/>
              <a:gdLst/>
              <a:ahLst/>
              <a:cxnLst/>
              <a:rect l="l" t="t" r="r" b="b"/>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8" name="Google Shape;3618;p12"/>
            <p:cNvSpPr/>
            <p:nvPr/>
          </p:nvSpPr>
          <p:spPr>
            <a:xfrm rot="10800000">
              <a:off x="6951800"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19" name="Google Shape;3619;p12"/>
            <p:cNvSpPr/>
            <p:nvPr/>
          </p:nvSpPr>
          <p:spPr>
            <a:xfrm rot="10800000">
              <a:off x="6805680" y="4997133"/>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0" name="Google Shape;3620;p12"/>
            <p:cNvSpPr/>
            <p:nvPr/>
          </p:nvSpPr>
          <p:spPr>
            <a:xfrm rot="10800000">
              <a:off x="6805680" y="4558747"/>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1" name="Google Shape;3621;p12"/>
            <p:cNvSpPr/>
            <p:nvPr/>
          </p:nvSpPr>
          <p:spPr>
            <a:xfrm rot="10800000">
              <a:off x="6805680" y="4120361"/>
              <a:ext cx="117867" cy="117867"/>
            </a:xfrm>
            <a:custGeom>
              <a:avLst/>
              <a:gdLst/>
              <a:ahLst/>
              <a:cxnLst/>
              <a:rect l="l" t="t" r="r" b="b"/>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2" name="Google Shape;3622;p12"/>
            <p:cNvSpPr/>
            <p:nvPr/>
          </p:nvSpPr>
          <p:spPr>
            <a:xfrm rot="10800000">
              <a:off x="6805680" y="3535831"/>
              <a:ext cx="117867" cy="117867"/>
            </a:xfrm>
            <a:custGeom>
              <a:avLst/>
              <a:gdLst/>
              <a:ahLst/>
              <a:cxnLst/>
              <a:rect l="l" t="t" r="r" b="b"/>
              <a:pathLst>
                <a:path w="4856" h="4856" extrusionOk="0">
                  <a:moveTo>
                    <a:pt x="0" y="0"/>
                  </a:moveTo>
                  <a:lnTo>
                    <a:pt x="0"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3" name="Google Shape;3623;p12"/>
            <p:cNvSpPr/>
            <p:nvPr/>
          </p:nvSpPr>
          <p:spPr>
            <a:xfrm rot="10800000">
              <a:off x="6805680" y="2951301"/>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4" name="Google Shape;3624;p12"/>
            <p:cNvSpPr/>
            <p:nvPr/>
          </p:nvSpPr>
          <p:spPr>
            <a:xfrm rot="10800000">
              <a:off x="6805680" y="2220650"/>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5" name="Google Shape;3625;p12"/>
            <p:cNvSpPr/>
            <p:nvPr/>
          </p:nvSpPr>
          <p:spPr>
            <a:xfrm rot="10800000">
              <a:off x="6805680" y="1051613"/>
              <a:ext cx="117867" cy="117867"/>
            </a:xfrm>
            <a:custGeom>
              <a:avLst/>
              <a:gdLst/>
              <a:ahLst/>
              <a:cxnLst/>
              <a:rect l="l" t="t" r="r" b="b"/>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6" name="Google Shape;3626;p12"/>
            <p:cNvSpPr/>
            <p:nvPr/>
          </p:nvSpPr>
          <p:spPr>
            <a:xfrm rot="10800000">
              <a:off x="6805680" y="905469"/>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7" name="Google Shape;3627;p12"/>
            <p:cNvSpPr/>
            <p:nvPr/>
          </p:nvSpPr>
          <p:spPr>
            <a:xfrm rot="10800000">
              <a:off x="6805680" y="28698"/>
              <a:ext cx="117867" cy="117867"/>
            </a:xfrm>
            <a:custGeom>
              <a:avLst/>
              <a:gdLst/>
              <a:ahLst/>
              <a:cxnLst/>
              <a:rect l="l" t="t" r="r" b="b"/>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8" name="Google Shape;3628;p12"/>
            <p:cNvSpPr/>
            <p:nvPr/>
          </p:nvSpPr>
          <p:spPr>
            <a:xfrm rot="10800000">
              <a:off x="6659535"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29" name="Google Shape;3629;p12"/>
            <p:cNvSpPr/>
            <p:nvPr/>
          </p:nvSpPr>
          <p:spPr>
            <a:xfrm rot="10800000">
              <a:off x="6659535"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0" name="Google Shape;3630;p12"/>
            <p:cNvSpPr/>
            <p:nvPr/>
          </p:nvSpPr>
          <p:spPr>
            <a:xfrm rot="10800000">
              <a:off x="6659535"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1" name="Google Shape;3631;p12"/>
            <p:cNvSpPr/>
            <p:nvPr/>
          </p:nvSpPr>
          <p:spPr>
            <a:xfrm rot="10800000">
              <a:off x="6659535"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2" name="Google Shape;3632;p12"/>
            <p:cNvSpPr/>
            <p:nvPr/>
          </p:nvSpPr>
          <p:spPr>
            <a:xfrm rot="10800000">
              <a:off x="6659535"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3" name="Google Shape;3633;p12"/>
            <p:cNvSpPr/>
            <p:nvPr/>
          </p:nvSpPr>
          <p:spPr>
            <a:xfrm rot="10800000">
              <a:off x="6659535" y="905469"/>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4" name="Google Shape;3634;p12"/>
            <p:cNvSpPr/>
            <p:nvPr/>
          </p:nvSpPr>
          <p:spPr>
            <a:xfrm rot="10800000">
              <a:off x="6659535" y="759348"/>
              <a:ext cx="117892" cy="117867"/>
            </a:xfrm>
            <a:custGeom>
              <a:avLst/>
              <a:gdLst/>
              <a:ahLst/>
              <a:cxnLst/>
              <a:rect l="l" t="t" r="r" b="b"/>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5" name="Google Shape;3635;p12"/>
            <p:cNvSpPr/>
            <p:nvPr/>
          </p:nvSpPr>
          <p:spPr>
            <a:xfrm rot="10800000">
              <a:off x="6659535"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6" name="Google Shape;3636;p12"/>
            <p:cNvSpPr/>
            <p:nvPr/>
          </p:nvSpPr>
          <p:spPr>
            <a:xfrm rot="10800000">
              <a:off x="6513415"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7" name="Google Shape;3637;p12"/>
            <p:cNvSpPr/>
            <p:nvPr/>
          </p:nvSpPr>
          <p:spPr>
            <a:xfrm rot="10800000">
              <a:off x="6513415"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8" name="Google Shape;3638;p12"/>
            <p:cNvSpPr/>
            <p:nvPr/>
          </p:nvSpPr>
          <p:spPr>
            <a:xfrm rot="10800000">
              <a:off x="6513415"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39" name="Google Shape;3639;p12"/>
            <p:cNvSpPr/>
            <p:nvPr/>
          </p:nvSpPr>
          <p:spPr>
            <a:xfrm rot="10800000">
              <a:off x="6513415"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0" name="Google Shape;3640;p12"/>
            <p:cNvSpPr/>
            <p:nvPr/>
          </p:nvSpPr>
          <p:spPr>
            <a:xfrm rot="10800000">
              <a:off x="6513415"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1" name="Google Shape;3641;p12"/>
            <p:cNvSpPr/>
            <p:nvPr/>
          </p:nvSpPr>
          <p:spPr>
            <a:xfrm rot="10800000">
              <a:off x="6513415"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2" name="Google Shape;3642;p12"/>
            <p:cNvSpPr/>
            <p:nvPr/>
          </p:nvSpPr>
          <p:spPr>
            <a:xfrm rot="10800000">
              <a:off x="6367294"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3" name="Google Shape;3643;p12"/>
            <p:cNvSpPr/>
            <p:nvPr/>
          </p:nvSpPr>
          <p:spPr>
            <a:xfrm rot="10800000">
              <a:off x="6367294"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4" name="Google Shape;3644;p12"/>
            <p:cNvSpPr/>
            <p:nvPr/>
          </p:nvSpPr>
          <p:spPr>
            <a:xfrm rot="10800000">
              <a:off x="6367294"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5" name="Google Shape;3645;p12"/>
            <p:cNvSpPr/>
            <p:nvPr/>
          </p:nvSpPr>
          <p:spPr>
            <a:xfrm rot="10800000">
              <a:off x="7536331"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6" name="Google Shape;3646;p12"/>
            <p:cNvSpPr/>
            <p:nvPr/>
          </p:nvSpPr>
          <p:spPr>
            <a:xfrm rot="10800000">
              <a:off x="7536331" y="4851012"/>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7" name="Google Shape;3647;p12"/>
            <p:cNvSpPr/>
            <p:nvPr/>
          </p:nvSpPr>
          <p:spPr>
            <a:xfrm rot="10800000">
              <a:off x="7536331" y="4412627"/>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8" name="Google Shape;3648;p12"/>
            <p:cNvSpPr/>
            <p:nvPr/>
          </p:nvSpPr>
          <p:spPr>
            <a:xfrm rot="10800000">
              <a:off x="7536331"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49" name="Google Shape;3649;p12"/>
            <p:cNvSpPr/>
            <p:nvPr/>
          </p:nvSpPr>
          <p:spPr>
            <a:xfrm rot="10800000">
              <a:off x="7536331"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0" name="Google Shape;3650;p12"/>
            <p:cNvSpPr/>
            <p:nvPr/>
          </p:nvSpPr>
          <p:spPr>
            <a:xfrm rot="10800000">
              <a:off x="7536331"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1" name="Google Shape;3651;p12"/>
            <p:cNvSpPr/>
            <p:nvPr/>
          </p:nvSpPr>
          <p:spPr>
            <a:xfrm rot="10800000">
              <a:off x="7536331"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2" name="Google Shape;3652;p12"/>
            <p:cNvSpPr/>
            <p:nvPr/>
          </p:nvSpPr>
          <p:spPr>
            <a:xfrm rot="10800000">
              <a:off x="7536331"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3" name="Google Shape;3653;p12"/>
            <p:cNvSpPr/>
            <p:nvPr/>
          </p:nvSpPr>
          <p:spPr>
            <a:xfrm rot="10800000">
              <a:off x="7390210"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4" name="Google Shape;3654;p12"/>
            <p:cNvSpPr/>
            <p:nvPr/>
          </p:nvSpPr>
          <p:spPr>
            <a:xfrm rot="10800000">
              <a:off x="7390210" y="3974217"/>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5" name="Google Shape;3655;p12"/>
            <p:cNvSpPr/>
            <p:nvPr/>
          </p:nvSpPr>
          <p:spPr>
            <a:xfrm rot="10800000">
              <a:off x="7390210"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6" name="Google Shape;3656;p12"/>
            <p:cNvSpPr/>
            <p:nvPr/>
          </p:nvSpPr>
          <p:spPr>
            <a:xfrm rot="10800000">
              <a:off x="7390210"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7" name="Google Shape;3657;p12"/>
            <p:cNvSpPr/>
            <p:nvPr/>
          </p:nvSpPr>
          <p:spPr>
            <a:xfrm rot="10800000">
              <a:off x="7390210"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8" name="Google Shape;3658;p12"/>
            <p:cNvSpPr/>
            <p:nvPr/>
          </p:nvSpPr>
          <p:spPr>
            <a:xfrm rot="10800000">
              <a:off x="7244066"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59" name="Google Shape;3659;p12"/>
            <p:cNvSpPr/>
            <p:nvPr/>
          </p:nvSpPr>
          <p:spPr>
            <a:xfrm rot="10800000">
              <a:off x="7244066"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0" name="Google Shape;3660;p12"/>
            <p:cNvSpPr/>
            <p:nvPr/>
          </p:nvSpPr>
          <p:spPr>
            <a:xfrm rot="10800000">
              <a:off x="7244066"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1" name="Google Shape;3661;p12"/>
            <p:cNvSpPr/>
            <p:nvPr/>
          </p:nvSpPr>
          <p:spPr>
            <a:xfrm rot="10800000">
              <a:off x="7244066"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2" name="Google Shape;3662;p12"/>
            <p:cNvSpPr/>
            <p:nvPr/>
          </p:nvSpPr>
          <p:spPr>
            <a:xfrm rot="10800000">
              <a:off x="7244066"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3" name="Google Shape;3663;p12"/>
            <p:cNvSpPr/>
            <p:nvPr/>
          </p:nvSpPr>
          <p:spPr>
            <a:xfrm rot="10800000">
              <a:off x="7097945"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4" name="Google Shape;3664;p12"/>
            <p:cNvSpPr/>
            <p:nvPr/>
          </p:nvSpPr>
          <p:spPr>
            <a:xfrm rot="10800000">
              <a:off x="6951800" y="3828096"/>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5" name="Google Shape;3665;p12"/>
            <p:cNvSpPr/>
            <p:nvPr/>
          </p:nvSpPr>
          <p:spPr>
            <a:xfrm rot="10800000">
              <a:off x="6951800" y="2659036"/>
              <a:ext cx="117892" cy="117892"/>
            </a:xfrm>
            <a:custGeom>
              <a:avLst/>
              <a:gdLst/>
              <a:ahLst/>
              <a:cxnLst/>
              <a:rect l="l" t="t" r="r" b="b"/>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6" name="Google Shape;3666;p12"/>
            <p:cNvSpPr/>
            <p:nvPr/>
          </p:nvSpPr>
          <p:spPr>
            <a:xfrm rot="10800000">
              <a:off x="6805680" y="320938"/>
              <a:ext cx="117867" cy="117892"/>
            </a:xfrm>
            <a:custGeom>
              <a:avLst/>
              <a:gdLst/>
              <a:ahLst/>
              <a:cxnLst/>
              <a:rect l="l" t="t" r="r" b="b"/>
              <a:pathLst>
                <a:path w="4856" h="4857"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7" name="Google Shape;3667;p12"/>
            <p:cNvSpPr/>
            <p:nvPr/>
          </p:nvSpPr>
          <p:spPr>
            <a:xfrm rot="10800000">
              <a:off x="6513415"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68" name="Google Shape;3668;p12"/>
            <p:cNvSpPr/>
            <p:nvPr/>
          </p:nvSpPr>
          <p:spPr>
            <a:xfrm rot="10800000">
              <a:off x="6367294"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69" name="Google Shape;3669;p12"/>
          <p:cNvGrpSpPr/>
          <p:nvPr/>
        </p:nvGrpSpPr>
        <p:grpSpPr>
          <a:xfrm rot="10800000">
            <a:off x="38319" y="38264"/>
            <a:ext cx="1715872" cy="6781736"/>
            <a:chOff x="6367294" y="28698"/>
            <a:chExt cx="1286904" cy="5086302"/>
          </a:xfrm>
        </p:grpSpPr>
        <p:sp>
          <p:nvSpPr>
            <p:cNvPr id="3670" name="Google Shape;3670;p12"/>
            <p:cNvSpPr/>
            <p:nvPr/>
          </p:nvSpPr>
          <p:spPr>
            <a:xfrm rot="10800000">
              <a:off x="7536331" y="613204"/>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1" name="Google Shape;3671;p12"/>
            <p:cNvSpPr/>
            <p:nvPr/>
          </p:nvSpPr>
          <p:spPr>
            <a:xfrm rot="10800000">
              <a:off x="7244066"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2" name="Google Shape;3672;p12"/>
            <p:cNvSpPr/>
            <p:nvPr/>
          </p:nvSpPr>
          <p:spPr>
            <a:xfrm rot="10800000">
              <a:off x="7244066"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3" name="Google Shape;3673;p12"/>
            <p:cNvSpPr/>
            <p:nvPr/>
          </p:nvSpPr>
          <p:spPr>
            <a:xfrm rot="10800000">
              <a:off x="6659535"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4" name="Google Shape;3674;p12"/>
            <p:cNvSpPr/>
            <p:nvPr/>
          </p:nvSpPr>
          <p:spPr>
            <a:xfrm rot="10800000">
              <a:off x="7536331"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5" name="Google Shape;3675;p12"/>
            <p:cNvSpPr/>
            <p:nvPr/>
          </p:nvSpPr>
          <p:spPr>
            <a:xfrm rot="10800000">
              <a:off x="7536331"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6" name="Google Shape;3676;p12"/>
            <p:cNvSpPr/>
            <p:nvPr/>
          </p:nvSpPr>
          <p:spPr>
            <a:xfrm rot="10800000">
              <a:off x="7536331"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7" name="Google Shape;3677;p12"/>
            <p:cNvSpPr/>
            <p:nvPr/>
          </p:nvSpPr>
          <p:spPr>
            <a:xfrm rot="10800000">
              <a:off x="7536331"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8" name="Google Shape;3678;p12"/>
            <p:cNvSpPr/>
            <p:nvPr/>
          </p:nvSpPr>
          <p:spPr>
            <a:xfrm rot="10800000">
              <a:off x="7536331" y="3828096"/>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79" name="Google Shape;3679;p12"/>
            <p:cNvSpPr/>
            <p:nvPr/>
          </p:nvSpPr>
          <p:spPr>
            <a:xfrm rot="10800000">
              <a:off x="7536331"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0" name="Google Shape;3680;p12"/>
            <p:cNvSpPr/>
            <p:nvPr/>
          </p:nvSpPr>
          <p:spPr>
            <a:xfrm rot="10800000">
              <a:off x="7536331" y="3535831"/>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1" name="Google Shape;3681;p12"/>
            <p:cNvSpPr/>
            <p:nvPr/>
          </p:nvSpPr>
          <p:spPr>
            <a:xfrm rot="10800000">
              <a:off x="7536331"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2" name="Google Shape;3682;p12"/>
            <p:cNvSpPr/>
            <p:nvPr/>
          </p:nvSpPr>
          <p:spPr>
            <a:xfrm rot="10800000">
              <a:off x="7536331"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3" name="Google Shape;3683;p12"/>
            <p:cNvSpPr/>
            <p:nvPr/>
          </p:nvSpPr>
          <p:spPr>
            <a:xfrm rot="10800000">
              <a:off x="7536331"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4" name="Google Shape;3684;p12"/>
            <p:cNvSpPr/>
            <p:nvPr/>
          </p:nvSpPr>
          <p:spPr>
            <a:xfrm rot="10800000">
              <a:off x="7536331" y="2659036"/>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5" name="Google Shape;3685;p12"/>
            <p:cNvSpPr/>
            <p:nvPr/>
          </p:nvSpPr>
          <p:spPr>
            <a:xfrm rot="10800000">
              <a:off x="7536331"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6" name="Google Shape;3686;p12"/>
            <p:cNvSpPr/>
            <p:nvPr/>
          </p:nvSpPr>
          <p:spPr>
            <a:xfrm rot="10800000">
              <a:off x="7536331" y="2366770"/>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7" name="Google Shape;3687;p12"/>
            <p:cNvSpPr/>
            <p:nvPr/>
          </p:nvSpPr>
          <p:spPr>
            <a:xfrm rot="10800000">
              <a:off x="7536331"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8" name="Google Shape;3688;p12"/>
            <p:cNvSpPr/>
            <p:nvPr/>
          </p:nvSpPr>
          <p:spPr>
            <a:xfrm rot="10800000">
              <a:off x="7536331"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89" name="Google Shape;3689;p12"/>
            <p:cNvSpPr/>
            <p:nvPr/>
          </p:nvSpPr>
          <p:spPr>
            <a:xfrm rot="10800000">
              <a:off x="7536331"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0" name="Google Shape;3690;p12"/>
            <p:cNvSpPr/>
            <p:nvPr/>
          </p:nvSpPr>
          <p:spPr>
            <a:xfrm rot="10800000">
              <a:off x="7536331"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1" name="Google Shape;3691;p12"/>
            <p:cNvSpPr/>
            <p:nvPr/>
          </p:nvSpPr>
          <p:spPr>
            <a:xfrm rot="10800000">
              <a:off x="7536331"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2" name="Google Shape;3692;p12"/>
            <p:cNvSpPr/>
            <p:nvPr/>
          </p:nvSpPr>
          <p:spPr>
            <a:xfrm rot="10800000">
              <a:off x="7536331"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3" name="Google Shape;3693;p12"/>
            <p:cNvSpPr/>
            <p:nvPr/>
          </p:nvSpPr>
          <p:spPr>
            <a:xfrm rot="10800000">
              <a:off x="7536331"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4" name="Google Shape;3694;p12"/>
            <p:cNvSpPr/>
            <p:nvPr/>
          </p:nvSpPr>
          <p:spPr>
            <a:xfrm rot="10800000">
              <a:off x="7536331"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5" name="Google Shape;3695;p12"/>
            <p:cNvSpPr/>
            <p:nvPr/>
          </p:nvSpPr>
          <p:spPr>
            <a:xfrm rot="10800000">
              <a:off x="7536331"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6" name="Google Shape;3696;p12"/>
            <p:cNvSpPr/>
            <p:nvPr/>
          </p:nvSpPr>
          <p:spPr>
            <a:xfrm rot="10800000">
              <a:off x="7536331"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7" name="Google Shape;3697;p12"/>
            <p:cNvSpPr/>
            <p:nvPr/>
          </p:nvSpPr>
          <p:spPr>
            <a:xfrm rot="10800000">
              <a:off x="7536331"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8" name="Google Shape;3698;p12"/>
            <p:cNvSpPr/>
            <p:nvPr/>
          </p:nvSpPr>
          <p:spPr>
            <a:xfrm rot="10800000">
              <a:off x="7536331"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699" name="Google Shape;3699;p12"/>
            <p:cNvSpPr/>
            <p:nvPr/>
          </p:nvSpPr>
          <p:spPr>
            <a:xfrm rot="10800000">
              <a:off x="7536331" y="28698"/>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0" name="Google Shape;3700;p12"/>
            <p:cNvSpPr/>
            <p:nvPr/>
          </p:nvSpPr>
          <p:spPr>
            <a:xfrm rot="10800000">
              <a:off x="7390210" y="4851012"/>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1" name="Google Shape;3701;p12"/>
            <p:cNvSpPr/>
            <p:nvPr/>
          </p:nvSpPr>
          <p:spPr>
            <a:xfrm rot="10800000">
              <a:off x="7390210"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2" name="Google Shape;3702;p12"/>
            <p:cNvSpPr/>
            <p:nvPr/>
          </p:nvSpPr>
          <p:spPr>
            <a:xfrm rot="10800000">
              <a:off x="7390210" y="4412627"/>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3" name="Google Shape;3703;p12"/>
            <p:cNvSpPr/>
            <p:nvPr/>
          </p:nvSpPr>
          <p:spPr>
            <a:xfrm rot="10800000">
              <a:off x="7390210"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4" name="Google Shape;3704;p12"/>
            <p:cNvSpPr/>
            <p:nvPr/>
          </p:nvSpPr>
          <p:spPr>
            <a:xfrm rot="10800000">
              <a:off x="7390210" y="4120361"/>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5" name="Google Shape;3705;p12"/>
            <p:cNvSpPr/>
            <p:nvPr/>
          </p:nvSpPr>
          <p:spPr>
            <a:xfrm rot="10800000">
              <a:off x="7390210"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6" name="Google Shape;3706;p12"/>
            <p:cNvSpPr/>
            <p:nvPr/>
          </p:nvSpPr>
          <p:spPr>
            <a:xfrm rot="10800000">
              <a:off x="7390210" y="3535831"/>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7" name="Google Shape;3707;p12"/>
            <p:cNvSpPr/>
            <p:nvPr/>
          </p:nvSpPr>
          <p:spPr>
            <a:xfrm rot="10800000">
              <a:off x="7390210" y="3389711"/>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8" name="Google Shape;3708;p12"/>
            <p:cNvSpPr/>
            <p:nvPr/>
          </p:nvSpPr>
          <p:spPr>
            <a:xfrm rot="10800000">
              <a:off x="7390210" y="3243566"/>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09" name="Google Shape;3709;p12"/>
            <p:cNvSpPr/>
            <p:nvPr/>
          </p:nvSpPr>
          <p:spPr>
            <a:xfrm rot="10800000">
              <a:off x="7390210"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0" name="Google Shape;3710;p12"/>
            <p:cNvSpPr/>
            <p:nvPr/>
          </p:nvSpPr>
          <p:spPr>
            <a:xfrm rot="10800000">
              <a:off x="7390210" y="2805180"/>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1" name="Google Shape;3711;p12"/>
            <p:cNvSpPr/>
            <p:nvPr/>
          </p:nvSpPr>
          <p:spPr>
            <a:xfrm rot="10800000">
              <a:off x="7390210"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2" name="Google Shape;3712;p12"/>
            <p:cNvSpPr/>
            <p:nvPr/>
          </p:nvSpPr>
          <p:spPr>
            <a:xfrm rot="10800000">
              <a:off x="7390210"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3" name="Google Shape;3713;p12"/>
            <p:cNvSpPr/>
            <p:nvPr/>
          </p:nvSpPr>
          <p:spPr>
            <a:xfrm rot="10800000">
              <a:off x="7390210"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4" name="Google Shape;3714;p12"/>
            <p:cNvSpPr/>
            <p:nvPr/>
          </p:nvSpPr>
          <p:spPr>
            <a:xfrm rot="10800000">
              <a:off x="7390210"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5" name="Google Shape;3715;p12"/>
            <p:cNvSpPr/>
            <p:nvPr/>
          </p:nvSpPr>
          <p:spPr>
            <a:xfrm rot="10800000">
              <a:off x="7390210" y="2074529"/>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6" name="Google Shape;3716;p12"/>
            <p:cNvSpPr/>
            <p:nvPr/>
          </p:nvSpPr>
          <p:spPr>
            <a:xfrm rot="10800000">
              <a:off x="7390210"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7" name="Google Shape;3717;p12"/>
            <p:cNvSpPr/>
            <p:nvPr/>
          </p:nvSpPr>
          <p:spPr>
            <a:xfrm rot="10800000">
              <a:off x="7390210"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8" name="Google Shape;3718;p12"/>
            <p:cNvSpPr/>
            <p:nvPr/>
          </p:nvSpPr>
          <p:spPr>
            <a:xfrm rot="10800000">
              <a:off x="7390210" y="1343854"/>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19" name="Google Shape;3719;p12"/>
            <p:cNvSpPr/>
            <p:nvPr/>
          </p:nvSpPr>
          <p:spPr>
            <a:xfrm rot="10800000">
              <a:off x="7390210"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0" name="Google Shape;3720;p12"/>
            <p:cNvSpPr/>
            <p:nvPr/>
          </p:nvSpPr>
          <p:spPr>
            <a:xfrm rot="10800000">
              <a:off x="7390210"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1" name="Google Shape;3721;p12"/>
            <p:cNvSpPr/>
            <p:nvPr/>
          </p:nvSpPr>
          <p:spPr>
            <a:xfrm rot="10800000">
              <a:off x="7390210" y="759348"/>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2" name="Google Shape;3722;p12"/>
            <p:cNvSpPr/>
            <p:nvPr/>
          </p:nvSpPr>
          <p:spPr>
            <a:xfrm rot="10800000">
              <a:off x="7390210" y="613204"/>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3" name="Google Shape;3723;p12"/>
            <p:cNvSpPr/>
            <p:nvPr/>
          </p:nvSpPr>
          <p:spPr>
            <a:xfrm rot="10800000">
              <a:off x="7390210" y="320938"/>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4" name="Google Shape;3724;p12"/>
            <p:cNvSpPr/>
            <p:nvPr/>
          </p:nvSpPr>
          <p:spPr>
            <a:xfrm rot="10800000">
              <a:off x="7390210"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5" name="Google Shape;3725;p12"/>
            <p:cNvSpPr/>
            <p:nvPr/>
          </p:nvSpPr>
          <p:spPr>
            <a:xfrm rot="10800000">
              <a:off x="7244066" y="4704867"/>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6" name="Google Shape;3726;p12"/>
            <p:cNvSpPr/>
            <p:nvPr/>
          </p:nvSpPr>
          <p:spPr>
            <a:xfrm rot="10800000">
              <a:off x="7244066" y="4266482"/>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7" name="Google Shape;3727;p12"/>
            <p:cNvSpPr/>
            <p:nvPr/>
          </p:nvSpPr>
          <p:spPr>
            <a:xfrm rot="10800000">
              <a:off x="7244066"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8" name="Google Shape;3728;p12"/>
            <p:cNvSpPr/>
            <p:nvPr/>
          </p:nvSpPr>
          <p:spPr>
            <a:xfrm rot="10800000">
              <a:off x="7244066"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29" name="Google Shape;3729;p12"/>
            <p:cNvSpPr/>
            <p:nvPr/>
          </p:nvSpPr>
          <p:spPr>
            <a:xfrm rot="10800000">
              <a:off x="7244066" y="3681951"/>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0" name="Google Shape;3730;p12"/>
            <p:cNvSpPr/>
            <p:nvPr/>
          </p:nvSpPr>
          <p:spPr>
            <a:xfrm rot="10800000">
              <a:off x="7244066"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1" name="Google Shape;3731;p12"/>
            <p:cNvSpPr/>
            <p:nvPr/>
          </p:nvSpPr>
          <p:spPr>
            <a:xfrm rot="10800000">
              <a:off x="7244066"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2" name="Google Shape;3732;p12"/>
            <p:cNvSpPr/>
            <p:nvPr/>
          </p:nvSpPr>
          <p:spPr>
            <a:xfrm rot="10800000">
              <a:off x="7244066" y="3097445"/>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3" name="Google Shape;3733;p12"/>
            <p:cNvSpPr/>
            <p:nvPr/>
          </p:nvSpPr>
          <p:spPr>
            <a:xfrm rot="10800000">
              <a:off x="7244066"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4" name="Google Shape;3734;p12"/>
            <p:cNvSpPr/>
            <p:nvPr/>
          </p:nvSpPr>
          <p:spPr>
            <a:xfrm rot="10800000">
              <a:off x="7244066" y="2512915"/>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5" name="Google Shape;3735;p12"/>
            <p:cNvSpPr/>
            <p:nvPr/>
          </p:nvSpPr>
          <p:spPr>
            <a:xfrm rot="10800000">
              <a:off x="7244066" y="2220650"/>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6" name="Google Shape;3736;p12"/>
            <p:cNvSpPr/>
            <p:nvPr/>
          </p:nvSpPr>
          <p:spPr>
            <a:xfrm rot="10800000">
              <a:off x="7244066" y="1928385"/>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7" name="Google Shape;3737;p12"/>
            <p:cNvSpPr/>
            <p:nvPr/>
          </p:nvSpPr>
          <p:spPr>
            <a:xfrm rot="10800000">
              <a:off x="7244066" y="1782264"/>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8" name="Google Shape;3738;p12"/>
            <p:cNvSpPr/>
            <p:nvPr/>
          </p:nvSpPr>
          <p:spPr>
            <a:xfrm rot="10800000">
              <a:off x="7244066"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39" name="Google Shape;3739;p12"/>
            <p:cNvSpPr/>
            <p:nvPr/>
          </p:nvSpPr>
          <p:spPr>
            <a:xfrm rot="10800000">
              <a:off x="7244066" y="1197734"/>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0" name="Google Shape;3740;p12"/>
            <p:cNvSpPr/>
            <p:nvPr/>
          </p:nvSpPr>
          <p:spPr>
            <a:xfrm rot="10800000">
              <a:off x="7244066" y="1051613"/>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1" name="Google Shape;3741;p12"/>
            <p:cNvSpPr/>
            <p:nvPr/>
          </p:nvSpPr>
          <p:spPr>
            <a:xfrm rot="10800000">
              <a:off x="7244066"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2" name="Google Shape;3742;p12"/>
            <p:cNvSpPr/>
            <p:nvPr/>
          </p:nvSpPr>
          <p:spPr>
            <a:xfrm rot="10800000">
              <a:off x="7244066" y="759348"/>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3" name="Google Shape;3743;p12"/>
            <p:cNvSpPr/>
            <p:nvPr/>
          </p:nvSpPr>
          <p:spPr>
            <a:xfrm rot="10800000">
              <a:off x="7244066" y="467083"/>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4" name="Google Shape;3744;p12"/>
            <p:cNvSpPr/>
            <p:nvPr/>
          </p:nvSpPr>
          <p:spPr>
            <a:xfrm rot="10800000">
              <a:off x="7244066" y="320938"/>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5" name="Google Shape;3745;p12"/>
            <p:cNvSpPr/>
            <p:nvPr/>
          </p:nvSpPr>
          <p:spPr>
            <a:xfrm rot="10800000">
              <a:off x="7097945"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6" name="Google Shape;3746;p12"/>
            <p:cNvSpPr/>
            <p:nvPr/>
          </p:nvSpPr>
          <p:spPr>
            <a:xfrm rot="10800000">
              <a:off x="7097945"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7" name="Google Shape;3747;p12"/>
            <p:cNvSpPr/>
            <p:nvPr/>
          </p:nvSpPr>
          <p:spPr>
            <a:xfrm rot="10800000">
              <a:off x="7097945" y="4266482"/>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8" name="Google Shape;3748;p12"/>
            <p:cNvSpPr/>
            <p:nvPr/>
          </p:nvSpPr>
          <p:spPr>
            <a:xfrm rot="10800000">
              <a:off x="7097945" y="3828096"/>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49" name="Google Shape;3749;p12"/>
            <p:cNvSpPr/>
            <p:nvPr/>
          </p:nvSpPr>
          <p:spPr>
            <a:xfrm rot="10800000">
              <a:off x="7097945"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0" name="Google Shape;3750;p12"/>
            <p:cNvSpPr/>
            <p:nvPr/>
          </p:nvSpPr>
          <p:spPr>
            <a:xfrm rot="10800000">
              <a:off x="7097945"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1" name="Google Shape;3751;p12"/>
            <p:cNvSpPr/>
            <p:nvPr/>
          </p:nvSpPr>
          <p:spPr>
            <a:xfrm rot="10800000">
              <a:off x="7097945" y="2951301"/>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2" name="Google Shape;3752;p12"/>
            <p:cNvSpPr/>
            <p:nvPr/>
          </p:nvSpPr>
          <p:spPr>
            <a:xfrm rot="10800000">
              <a:off x="7097945"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3" name="Google Shape;3753;p12"/>
            <p:cNvSpPr/>
            <p:nvPr/>
          </p:nvSpPr>
          <p:spPr>
            <a:xfrm rot="10800000">
              <a:off x="7097945" y="2512915"/>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4" name="Google Shape;3754;p12"/>
            <p:cNvSpPr/>
            <p:nvPr/>
          </p:nvSpPr>
          <p:spPr>
            <a:xfrm rot="10800000">
              <a:off x="7097945" y="2366770"/>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5" name="Google Shape;3755;p12"/>
            <p:cNvSpPr/>
            <p:nvPr/>
          </p:nvSpPr>
          <p:spPr>
            <a:xfrm rot="10800000">
              <a:off x="7097945" y="2220650"/>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6" name="Google Shape;3756;p12"/>
            <p:cNvSpPr/>
            <p:nvPr/>
          </p:nvSpPr>
          <p:spPr>
            <a:xfrm rot="10800000">
              <a:off x="7097945" y="1782264"/>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7" name="Google Shape;3757;p12"/>
            <p:cNvSpPr/>
            <p:nvPr/>
          </p:nvSpPr>
          <p:spPr>
            <a:xfrm rot="10800000">
              <a:off x="7097945"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8" name="Google Shape;3758;p12"/>
            <p:cNvSpPr/>
            <p:nvPr/>
          </p:nvSpPr>
          <p:spPr>
            <a:xfrm rot="10800000">
              <a:off x="7097945" y="1489999"/>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59" name="Google Shape;3759;p12"/>
            <p:cNvSpPr/>
            <p:nvPr/>
          </p:nvSpPr>
          <p:spPr>
            <a:xfrm rot="10800000">
              <a:off x="7097945" y="1197734"/>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0" name="Google Shape;3760;p12"/>
            <p:cNvSpPr/>
            <p:nvPr/>
          </p:nvSpPr>
          <p:spPr>
            <a:xfrm rot="10800000">
              <a:off x="7097945"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1" name="Google Shape;3761;p12"/>
            <p:cNvSpPr/>
            <p:nvPr/>
          </p:nvSpPr>
          <p:spPr>
            <a:xfrm rot="10800000">
              <a:off x="7097945" y="174818"/>
              <a:ext cx="117867" cy="117867"/>
            </a:xfrm>
            <a:custGeom>
              <a:avLst/>
              <a:gdLst/>
              <a:ahLst/>
              <a:cxnLst/>
              <a:rect l="l" t="t" r="r" b="b"/>
              <a:pathLst>
                <a:path w="4856"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2" name="Google Shape;3762;p12"/>
            <p:cNvSpPr/>
            <p:nvPr/>
          </p:nvSpPr>
          <p:spPr>
            <a:xfrm rot="10800000">
              <a:off x="7097945" y="28698"/>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3" name="Google Shape;3763;p12"/>
            <p:cNvSpPr/>
            <p:nvPr/>
          </p:nvSpPr>
          <p:spPr>
            <a:xfrm rot="10800000">
              <a:off x="6951800"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4" name="Google Shape;3764;p12"/>
            <p:cNvSpPr/>
            <p:nvPr/>
          </p:nvSpPr>
          <p:spPr>
            <a:xfrm rot="10800000">
              <a:off x="6951800" y="4704867"/>
              <a:ext cx="117892" cy="117892"/>
            </a:xfrm>
            <a:custGeom>
              <a:avLst/>
              <a:gdLst/>
              <a:ahLst/>
              <a:cxnLst/>
              <a:rect l="l" t="t" r="r" b="b"/>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5" name="Google Shape;3765;p12"/>
            <p:cNvSpPr/>
            <p:nvPr/>
          </p:nvSpPr>
          <p:spPr>
            <a:xfrm rot="10800000">
              <a:off x="6951800" y="4266482"/>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6" name="Google Shape;3766;p12"/>
            <p:cNvSpPr/>
            <p:nvPr/>
          </p:nvSpPr>
          <p:spPr>
            <a:xfrm rot="10800000">
              <a:off x="6951800"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7" name="Google Shape;3767;p12"/>
            <p:cNvSpPr/>
            <p:nvPr/>
          </p:nvSpPr>
          <p:spPr>
            <a:xfrm rot="10800000">
              <a:off x="6951800" y="3681951"/>
              <a:ext cx="117892" cy="117892"/>
            </a:xfrm>
            <a:custGeom>
              <a:avLst/>
              <a:gdLst/>
              <a:ahLst/>
              <a:cxnLst/>
              <a:rect l="l" t="t" r="r" b="b"/>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8" name="Google Shape;3768;p12"/>
            <p:cNvSpPr/>
            <p:nvPr/>
          </p:nvSpPr>
          <p:spPr>
            <a:xfrm rot="10800000">
              <a:off x="6951800"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69" name="Google Shape;3769;p12"/>
            <p:cNvSpPr/>
            <p:nvPr/>
          </p:nvSpPr>
          <p:spPr>
            <a:xfrm rot="10800000">
              <a:off x="6951800" y="2951301"/>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0" name="Google Shape;3770;p12"/>
            <p:cNvSpPr/>
            <p:nvPr/>
          </p:nvSpPr>
          <p:spPr>
            <a:xfrm rot="10800000">
              <a:off x="6951800"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1" name="Google Shape;3771;p12"/>
            <p:cNvSpPr/>
            <p:nvPr/>
          </p:nvSpPr>
          <p:spPr>
            <a:xfrm rot="10800000">
              <a:off x="6951800" y="2220650"/>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2" name="Google Shape;3772;p12"/>
            <p:cNvSpPr/>
            <p:nvPr/>
          </p:nvSpPr>
          <p:spPr>
            <a:xfrm rot="10800000">
              <a:off x="6951800" y="2074529"/>
              <a:ext cx="117892" cy="117867"/>
            </a:xfrm>
            <a:custGeom>
              <a:avLst/>
              <a:gdLst/>
              <a:ahLst/>
              <a:cxnLst/>
              <a:rect l="l" t="t" r="r" b="b"/>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3" name="Google Shape;3773;p12"/>
            <p:cNvSpPr/>
            <p:nvPr/>
          </p:nvSpPr>
          <p:spPr>
            <a:xfrm rot="10800000">
              <a:off x="6951800" y="1782264"/>
              <a:ext cx="117892" cy="117867"/>
            </a:xfrm>
            <a:custGeom>
              <a:avLst/>
              <a:gdLst/>
              <a:ahLst/>
              <a:cxnLst/>
              <a:rect l="l" t="t" r="r" b="b"/>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4" name="Google Shape;3774;p12"/>
            <p:cNvSpPr/>
            <p:nvPr/>
          </p:nvSpPr>
          <p:spPr>
            <a:xfrm rot="10800000">
              <a:off x="6951800"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5" name="Google Shape;3775;p12"/>
            <p:cNvSpPr/>
            <p:nvPr/>
          </p:nvSpPr>
          <p:spPr>
            <a:xfrm rot="10800000">
              <a:off x="6951800" y="1489999"/>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6" name="Google Shape;3776;p12"/>
            <p:cNvSpPr/>
            <p:nvPr/>
          </p:nvSpPr>
          <p:spPr>
            <a:xfrm rot="10800000">
              <a:off x="6951800" y="1197734"/>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7" name="Google Shape;3777;p12"/>
            <p:cNvSpPr/>
            <p:nvPr/>
          </p:nvSpPr>
          <p:spPr>
            <a:xfrm rot="10800000">
              <a:off x="6951800" y="1051613"/>
              <a:ext cx="117892" cy="117867"/>
            </a:xfrm>
            <a:custGeom>
              <a:avLst/>
              <a:gdLst/>
              <a:ahLst/>
              <a:cxnLst/>
              <a:rect l="l" t="t" r="r" b="b"/>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8" name="Google Shape;3778;p12"/>
            <p:cNvSpPr/>
            <p:nvPr/>
          </p:nvSpPr>
          <p:spPr>
            <a:xfrm rot="10800000">
              <a:off x="6951800" y="613204"/>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79" name="Google Shape;3779;p12"/>
            <p:cNvSpPr/>
            <p:nvPr/>
          </p:nvSpPr>
          <p:spPr>
            <a:xfrm rot="10800000">
              <a:off x="6951800" y="320938"/>
              <a:ext cx="117892" cy="117892"/>
            </a:xfrm>
            <a:custGeom>
              <a:avLst/>
              <a:gdLst/>
              <a:ahLst/>
              <a:cxnLst/>
              <a:rect l="l" t="t" r="r" b="b"/>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0" name="Google Shape;3780;p12"/>
            <p:cNvSpPr/>
            <p:nvPr/>
          </p:nvSpPr>
          <p:spPr>
            <a:xfrm rot="10800000">
              <a:off x="6951800"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1" name="Google Shape;3781;p12"/>
            <p:cNvSpPr/>
            <p:nvPr/>
          </p:nvSpPr>
          <p:spPr>
            <a:xfrm rot="10800000">
              <a:off x="6805680" y="4997133"/>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2" name="Google Shape;3782;p12"/>
            <p:cNvSpPr/>
            <p:nvPr/>
          </p:nvSpPr>
          <p:spPr>
            <a:xfrm rot="10800000">
              <a:off x="6805680" y="4558747"/>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3" name="Google Shape;3783;p12"/>
            <p:cNvSpPr/>
            <p:nvPr/>
          </p:nvSpPr>
          <p:spPr>
            <a:xfrm rot="10800000">
              <a:off x="6805680" y="4120361"/>
              <a:ext cx="117867" cy="117867"/>
            </a:xfrm>
            <a:custGeom>
              <a:avLst/>
              <a:gdLst/>
              <a:ahLst/>
              <a:cxnLst/>
              <a:rect l="l" t="t" r="r" b="b"/>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4" name="Google Shape;3784;p12"/>
            <p:cNvSpPr/>
            <p:nvPr/>
          </p:nvSpPr>
          <p:spPr>
            <a:xfrm rot="10800000">
              <a:off x="6805680" y="3535831"/>
              <a:ext cx="117867" cy="117867"/>
            </a:xfrm>
            <a:custGeom>
              <a:avLst/>
              <a:gdLst/>
              <a:ahLst/>
              <a:cxnLst/>
              <a:rect l="l" t="t" r="r" b="b"/>
              <a:pathLst>
                <a:path w="4856" h="4856" extrusionOk="0">
                  <a:moveTo>
                    <a:pt x="0" y="0"/>
                  </a:moveTo>
                  <a:lnTo>
                    <a:pt x="0"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5" name="Google Shape;3785;p12"/>
            <p:cNvSpPr/>
            <p:nvPr/>
          </p:nvSpPr>
          <p:spPr>
            <a:xfrm rot="10800000">
              <a:off x="6805680" y="2951301"/>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6" name="Google Shape;3786;p12"/>
            <p:cNvSpPr/>
            <p:nvPr/>
          </p:nvSpPr>
          <p:spPr>
            <a:xfrm rot="10800000">
              <a:off x="6805680" y="2220650"/>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7" name="Google Shape;3787;p12"/>
            <p:cNvSpPr/>
            <p:nvPr/>
          </p:nvSpPr>
          <p:spPr>
            <a:xfrm rot="10800000">
              <a:off x="6805680" y="1051613"/>
              <a:ext cx="117867" cy="117867"/>
            </a:xfrm>
            <a:custGeom>
              <a:avLst/>
              <a:gdLst/>
              <a:ahLst/>
              <a:cxnLst/>
              <a:rect l="l" t="t" r="r" b="b"/>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8" name="Google Shape;3788;p12"/>
            <p:cNvSpPr/>
            <p:nvPr/>
          </p:nvSpPr>
          <p:spPr>
            <a:xfrm rot="10800000">
              <a:off x="6805680" y="905469"/>
              <a:ext cx="117867" cy="117867"/>
            </a:xfrm>
            <a:custGeom>
              <a:avLst/>
              <a:gdLst/>
              <a:ahLst/>
              <a:cxnLst/>
              <a:rect l="l" t="t" r="r" b="b"/>
              <a:pathLst>
                <a:path w="4856" h="4856" extrusionOk="0">
                  <a:moveTo>
                    <a:pt x="0" y="0"/>
                  </a:moveTo>
                  <a:lnTo>
                    <a:pt x="0"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89" name="Google Shape;3789;p12"/>
            <p:cNvSpPr/>
            <p:nvPr/>
          </p:nvSpPr>
          <p:spPr>
            <a:xfrm rot="10800000">
              <a:off x="6805680" y="28698"/>
              <a:ext cx="117867" cy="117867"/>
            </a:xfrm>
            <a:custGeom>
              <a:avLst/>
              <a:gdLst/>
              <a:ahLst/>
              <a:cxnLst/>
              <a:rect l="l" t="t" r="r" b="b"/>
              <a:pathLst>
                <a:path w="4856" h="4856"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0" name="Google Shape;3790;p12"/>
            <p:cNvSpPr/>
            <p:nvPr/>
          </p:nvSpPr>
          <p:spPr>
            <a:xfrm rot="10800000">
              <a:off x="6659535" y="4851012"/>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1" name="Google Shape;3791;p12"/>
            <p:cNvSpPr/>
            <p:nvPr/>
          </p:nvSpPr>
          <p:spPr>
            <a:xfrm rot="10800000">
              <a:off x="6659535" y="3974217"/>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2" name="Google Shape;3792;p12"/>
            <p:cNvSpPr/>
            <p:nvPr/>
          </p:nvSpPr>
          <p:spPr>
            <a:xfrm rot="10800000">
              <a:off x="6659535" y="3243566"/>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3" name="Google Shape;3793;p12"/>
            <p:cNvSpPr/>
            <p:nvPr/>
          </p:nvSpPr>
          <p:spPr>
            <a:xfrm rot="10800000">
              <a:off x="6659535" y="2512915"/>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4" name="Google Shape;3794;p12"/>
            <p:cNvSpPr/>
            <p:nvPr/>
          </p:nvSpPr>
          <p:spPr>
            <a:xfrm rot="10800000">
              <a:off x="6659535" y="1636120"/>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5" name="Google Shape;3795;p12"/>
            <p:cNvSpPr/>
            <p:nvPr/>
          </p:nvSpPr>
          <p:spPr>
            <a:xfrm rot="10800000">
              <a:off x="6659535" y="905469"/>
              <a:ext cx="117892" cy="117867"/>
            </a:xfrm>
            <a:custGeom>
              <a:avLst/>
              <a:gdLst/>
              <a:ahLst/>
              <a:cxnLst/>
              <a:rect l="l" t="t" r="r" b="b"/>
              <a:pathLst>
                <a:path w="4857"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6" name="Google Shape;3796;p12"/>
            <p:cNvSpPr/>
            <p:nvPr/>
          </p:nvSpPr>
          <p:spPr>
            <a:xfrm rot="10800000">
              <a:off x="6659535" y="759348"/>
              <a:ext cx="117892" cy="117867"/>
            </a:xfrm>
            <a:custGeom>
              <a:avLst/>
              <a:gdLst/>
              <a:ahLst/>
              <a:cxnLst/>
              <a:rect l="l" t="t" r="r" b="b"/>
              <a:pathLst>
                <a:path w="4857"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7" name="Google Shape;3797;p12"/>
            <p:cNvSpPr/>
            <p:nvPr/>
          </p:nvSpPr>
          <p:spPr>
            <a:xfrm rot="10800000">
              <a:off x="6659535" y="174818"/>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8" name="Google Shape;3798;p12"/>
            <p:cNvSpPr/>
            <p:nvPr/>
          </p:nvSpPr>
          <p:spPr>
            <a:xfrm rot="10800000">
              <a:off x="6513415"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799" name="Google Shape;3799;p12"/>
            <p:cNvSpPr/>
            <p:nvPr/>
          </p:nvSpPr>
          <p:spPr>
            <a:xfrm rot="10800000">
              <a:off x="6513415" y="397421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0" name="Google Shape;3800;p12"/>
            <p:cNvSpPr/>
            <p:nvPr/>
          </p:nvSpPr>
          <p:spPr>
            <a:xfrm rot="10800000">
              <a:off x="6513415"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1" name="Google Shape;3801;p12"/>
            <p:cNvSpPr/>
            <p:nvPr/>
          </p:nvSpPr>
          <p:spPr>
            <a:xfrm rot="10800000">
              <a:off x="6513415" y="1489999"/>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2" name="Google Shape;3802;p12"/>
            <p:cNvSpPr/>
            <p:nvPr/>
          </p:nvSpPr>
          <p:spPr>
            <a:xfrm rot="10800000">
              <a:off x="6513415" y="905469"/>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3" name="Google Shape;3803;p12"/>
            <p:cNvSpPr/>
            <p:nvPr/>
          </p:nvSpPr>
          <p:spPr>
            <a:xfrm rot="10800000">
              <a:off x="6513415" y="174818"/>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4" name="Google Shape;3804;p12"/>
            <p:cNvSpPr/>
            <p:nvPr/>
          </p:nvSpPr>
          <p:spPr>
            <a:xfrm rot="10800000">
              <a:off x="6367294" y="4558747"/>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5" name="Google Shape;3805;p12"/>
            <p:cNvSpPr/>
            <p:nvPr/>
          </p:nvSpPr>
          <p:spPr>
            <a:xfrm rot="10800000">
              <a:off x="6367294" y="3681951"/>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6" name="Google Shape;3806;p12"/>
            <p:cNvSpPr/>
            <p:nvPr/>
          </p:nvSpPr>
          <p:spPr>
            <a:xfrm rot="10800000">
              <a:off x="6367294" y="2659036"/>
              <a:ext cx="117867" cy="117892"/>
            </a:xfrm>
            <a:custGeom>
              <a:avLst/>
              <a:gdLst/>
              <a:ahLst/>
              <a:cxnLst/>
              <a:rect l="l" t="t" r="r" b="b"/>
              <a:pathLst>
                <a:path w="4856"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7" name="Google Shape;3807;p12"/>
            <p:cNvSpPr/>
            <p:nvPr/>
          </p:nvSpPr>
          <p:spPr>
            <a:xfrm rot="10800000">
              <a:off x="7536331"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8" name="Google Shape;3808;p12"/>
            <p:cNvSpPr/>
            <p:nvPr/>
          </p:nvSpPr>
          <p:spPr>
            <a:xfrm rot="10800000">
              <a:off x="7536331" y="4851012"/>
              <a:ext cx="117867" cy="117867"/>
            </a:xfrm>
            <a:custGeom>
              <a:avLst/>
              <a:gdLst/>
              <a:ahLst/>
              <a:cxnLst/>
              <a:rect l="l" t="t" r="r" b="b"/>
              <a:pathLst>
                <a:path w="4856" h="4856" extrusionOk="0">
                  <a:moveTo>
                    <a:pt x="0" y="0"/>
                  </a:moveTo>
                  <a:lnTo>
                    <a:pt x="0" y="4856"/>
                  </a:lnTo>
                  <a:lnTo>
                    <a:pt x="4855" y="4856"/>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09" name="Google Shape;3809;p12"/>
            <p:cNvSpPr/>
            <p:nvPr/>
          </p:nvSpPr>
          <p:spPr>
            <a:xfrm rot="10800000">
              <a:off x="7536331" y="4412627"/>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0" name="Google Shape;3810;p12"/>
            <p:cNvSpPr/>
            <p:nvPr/>
          </p:nvSpPr>
          <p:spPr>
            <a:xfrm rot="10800000">
              <a:off x="7536331" y="4120361"/>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1" name="Google Shape;3811;p12"/>
            <p:cNvSpPr/>
            <p:nvPr/>
          </p:nvSpPr>
          <p:spPr>
            <a:xfrm rot="10800000">
              <a:off x="7536331" y="3389711"/>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2" name="Google Shape;3812;p12"/>
            <p:cNvSpPr/>
            <p:nvPr/>
          </p:nvSpPr>
          <p:spPr>
            <a:xfrm rot="10800000">
              <a:off x="7536331" y="3243566"/>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3" name="Google Shape;3813;p12"/>
            <p:cNvSpPr/>
            <p:nvPr/>
          </p:nvSpPr>
          <p:spPr>
            <a:xfrm rot="10800000">
              <a:off x="7536331"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4" name="Google Shape;3814;p12"/>
            <p:cNvSpPr/>
            <p:nvPr/>
          </p:nvSpPr>
          <p:spPr>
            <a:xfrm rot="10800000">
              <a:off x="7536331" y="1343854"/>
              <a:ext cx="117867" cy="117892"/>
            </a:xfrm>
            <a:custGeom>
              <a:avLst/>
              <a:gdLst/>
              <a:ahLst/>
              <a:cxnLst/>
              <a:rect l="l" t="t" r="r" b="b"/>
              <a:pathLst>
                <a:path w="4856" h="4857"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5" name="Google Shape;3815;p12"/>
            <p:cNvSpPr/>
            <p:nvPr/>
          </p:nvSpPr>
          <p:spPr>
            <a:xfrm rot="10800000">
              <a:off x="7390210" y="4997133"/>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6" name="Google Shape;3816;p12"/>
            <p:cNvSpPr/>
            <p:nvPr/>
          </p:nvSpPr>
          <p:spPr>
            <a:xfrm rot="10800000">
              <a:off x="7390210" y="3974217"/>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7" name="Google Shape;3817;p12"/>
            <p:cNvSpPr/>
            <p:nvPr/>
          </p:nvSpPr>
          <p:spPr>
            <a:xfrm rot="10800000">
              <a:off x="7390210" y="3097445"/>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8" name="Google Shape;3818;p12"/>
            <p:cNvSpPr/>
            <p:nvPr/>
          </p:nvSpPr>
          <p:spPr>
            <a:xfrm rot="10800000">
              <a:off x="7390210" y="1636120"/>
              <a:ext cx="117867" cy="117867"/>
            </a:xfrm>
            <a:custGeom>
              <a:avLst/>
              <a:gdLst/>
              <a:ahLst/>
              <a:cxnLst/>
              <a:rect l="l" t="t" r="r" b="b"/>
              <a:pathLst>
                <a:path w="4856" h="4856" extrusionOk="0">
                  <a:moveTo>
                    <a:pt x="1" y="0"/>
                  </a:moveTo>
                  <a:lnTo>
                    <a:pt x="1" y="4855"/>
                  </a:lnTo>
                  <a:lnTo>
                    <a:pt x="4856" y="4855"/>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19" name="Google Shape;3819;p12"/>
            <p:cNvSpPr/>
            <p:nvPr/>
          </p:nvSpPr>
          <p:spPr>
            <a:xfrm rot="10800000">
              <a:off x="7390210"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0" name="Google Shape;3820;p12"/>
            <p:cNvSpPr/>
            <p:nvPr/>
          </p:nvSpPr>
          <p:spPr>
            <a:xfrm rot="10800000">
              <a:off x="7244066" y="4997133"/>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1" name="Google Shape;3821;p12"/>
            <p:cNvSpPr/>
            <p:nvPr/>
          </p:nvSpPr>
          <p:spPr>
            <a:xfrm rot="10800000">
              <a:off x="7244066" y="4558747"/>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2" name="Google Shape;3822;p12"/>
            <p:cNvSpPr/>
            <p:nvPr/>
          </p:nvSpPr>
          <p:spPr>
            <a:xfrm rot="10800000">
              <a:off x="7244066" y="2951301"/>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3" name="Google Shape;3823;p12"/>
            <p:cNvSpPr/>
            <p:nvPr/>
          </p:nvSpPr>
          <p:spPr>
            <a:xfrm rot="10800000">
              <a:off x="7244066" y="2074529"/>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4" name="Google Shape;3824;p12"/>
            <p:cNvSpPr/>
            <p:nvPr/>
          </p:nvSpPr>
          <p:spPr>
            <a:xfrm rot="10800000">
              <a:off x="7244066" y="1636120"/>
              <a:ext cx="117867" cy="117867"/>
            </a:xfrm>
            <a:custGeom>
              <a:avLst/>
              <a:gdLst/>
              <a:ahLst/>
              <a:cxnLst/>
              <a:rect l="l" t="t" r="r" b="b"/>
              <a:pathLst>
                <a:path w="4856" h="4856" extrusionOk="0">
                  <a:moveTo>
                    <a:pt x="0" y="0"/>
                  </a:moveTo>
                  <a:lnTo>
                    <a:pt x="0" y="4855"/>
                  </a:lnTo>
                  <a:lnTo>
                    <a:pt x="4855" y="4855"/>
                  </a:lnTo>
                  <a:lnTo>
                    <a:pt x="4855"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5" name="Google Shape;3825;p12"/>
            <p:cNvSpPr/>
            <p:nvPr/>
          </p:nvSpPr>
          <p:spPr>
            <a:xfrm rot="10800000">
              <a:off x="7097945" y="105161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6" name="Google Shape;3826;p12"/>
            <p:cNvSpPr/>
            <p:nvPr/>
          </p:nvSpPr>
          <p:spPr>
            <a:xfrm rot="10800000">
              <a:off x="6951800" y="3828096"/>
              <a:ext cx="117892" cy="117867"/>
            </a:xfrm>
            <a:custGeom>
              <a:avLst/>
              <a:gdLst/>
              <a:ahLst/>
              <a:cxnLst/>
              <a:rect l="l" t="t" r="r" b="b"/>
              <a:pathLst>
                <a:path w="4857" h="4856" extrusionOk="0">
                  <a:moveTo>
                    <a:pt x="1" y="0"/>
                  </a:moveTo>
                  <a:lnTo>
                    <a:pt x="1" y="4856"/>
                  </a:lnTo>
                  <a:lnTo>
                    <a:pt x="4856" y="4856"/>
                  </a:lnTo>
                  <a:lnTo>
                    <a:pt x="4856" y="0"/>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7" name="Google Shape;3827;p12"/>
            <p:cNvSpPr/>
            <p:nvPr/>
          </p:nvSpPr>
          <p:spPr>
            <a:xfrm rot="10800000">
              <a:off x="6951800" y="2659036"/>
              <a:ext cx="117892" cy="117892"/>
            </a:xfrm>
            <a:custGeom>
              <a:avLst/>
              <a:gdLst/>
              <a:ahLst/>
              <a:cxnLst/>
              <a:rect l="l" t="t" r="r" b="b"/>
              <a:pathLst>
                <a:path w="4857" h="4857"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8" name="Google Shape;3828;p12"/>
            <p:cNvSpPr/>
            <p:nvPr/>
          </p:nvSpPr>
          <p:spPr>
            <a:xfrm rot="10800000">
              <a:off x="6805680" y="320938"/>
              <a:ext cx="117867" cy="117892"/>
            </a:xfrm>
            <a:custGeom>
              <a:avLst/>
              <a:gdLst/>
              <a:ahLst/>
              <a:cxnLst/>
              <a:rect l="l" t="t" r="r" b="b"/>
              <a:pathLst>
                <a:path w="4856" h="4857" extrusionOk="0">
                  <a:moveTo>
                    <a:pt x="0" y="1"/>
                  </a:moveTo>
                  <a:lnTo>
                    <a:pt x="0"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29" name="Google Shape;3829;p12"/>
            <p:cNvSpPr/>
            <p:nvPr/>
          </p:nvSpPr>
          <p:spPr>
            <a:xfrm rot="10800000">
              <a:off x="6513415" y="2805180"/>
              <a:ext cx="117867" cy="117867"/>
            </a:xfrm>
            <a:custGeom>
              <a:avLst/>
              <a:gdLst/>
              <a:ahLst/>
              <a:cxnLst/>
              <a:rect l="l" t="t" r="r" b="b"/>
              <a:pathLst>
                <a:path w="4856" h="4856" extrusionOk="0">
                  <a:moveTo>
                    <a:pt x="0" y="1"/>
                  </a:moveTo>
                  <a:lnTo>
                    <a:pt x="0" y="4856"/>
                  </a:lnTo>
                  <a:lnTo>
                    <a:pt x="4855" y="4856"/>
                  </a:lnTo>
                  <a:lnTo>
                    <a:pt x="4855"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30" name="Google Shape;3830;p12"/>
            <p:cNvSpPr/>
            <p:nvPr/>
          </p:nvSpPr>
          <p:spPr>
            <a:xfrm rot="10800000">
              <a:off x="6367294" y="467083"/>
              <a:ext cx="117867" cy="117867"/>
            </a:xfrm>
            <a:custGeom>
              <a:avLst/>
              <a:gdLst/>
              <a:ahLst/>
              <a:cxnLst/>
              <a:rect l="l" t="t" r="r" b="b"/>
              <a:pathLst>
                <a:path w="4856" h="4856" extrusionOk="0">
                  <a:moveTo>
                    <a:pt x="1" y="1"/>
                  </a:moveTo>
                  <a:lnTo>
                    <a:pt x="1" y="4856"/>
                  </a:lnTo>
                  <a:lnTo>
                    <a:pt x="4856" y="4856"/>
                  </a:lnTo>
                  <a:lnTo>
                    <a:pt x="4856" y="1"/>
                  </a:ln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831" name="Google Shape;3831;p12"/>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360716722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atin typeface="Univers Condensed Light" panose="020B0306020202040204" pitchFamily="34" charset="0"/>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5924AAB7-590C-4FC4-A13C-B5B276EE2C24}"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77D8624E-90DA-40DF-99E4-C0BE9C4B7A6B}" type="slidenum">
              <a:rPr lang="en-US" smtClean="0"/>
              <a:t>‹#›</a:t>
            </a:fld>
            <a:endParaRPr lang="en-US"/>
          </a:p>
        </p:txBody>
      </p:sp>
    </p:spTree>
    <p:extLst>
      <p:ext uri="{BB962C8B-B14F-4D97-AF65-F5344CB8AC3E}">
        <p14:creationId xmlns:p14="http://schemas.microsoft.com/office/powerpoint/2010/main" val="41070431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atin typeface="Univers Condensed Light" panose="020B0306020202040204" pitchFamily="34" charset="0"/>
              </a:defRPr>
            </a:lvl1pPr>
          </a:lstStyle>
          <a:p>
            <a:r>
              <a:rPr lang="en-US" dirty="0"/>
              <a:t>Click to edit Master title style</a:t>
            </a:r>
          </a:p>
        </p:txBody>
      </p:sp>
      <p:sp>
        <p:nvSpPr>
          <p:cNvPr id="3" name="Table Placeholder 2"/>
          <p:cNvSpPr>
            <a:spLocks noGrp="1"/>
          </p:cNvSpPr>
          <p:nvPr>
            <p:ph type="tbl" idx="1"/>
          </p:nvPr>
        </p:nvSpPr>
        <p:spPr>
          <a:xfrm>
            <a:off x="609600" y="1600201"/>
            <a:ext cx="10972800" cy="4525963"/>
          </a:xfrm>
        </p:spPr>
        <p:txBody>
          <a:bodyPr/>
          <a:lstStyle/>
          <a:p>
            <a:pPr lvl="0"/>
            <a:endParaRPr lang="en-US" noProof="0" dirty="0"/>
          </a:p>
        </p:txBody>
      </p:sp>
    </p:spTree>
    <p:extLst>
      <p:ext uri="{BB962C8B-B14F-4D97-AF65-F5344CB8AC3E}">
        <p14:creationId xmlns:p14="http://schemas.microsoft.com/office/powerpoint/2010/main" val="24862417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atin typeface="Univers Condensed Light" panose="020B0306020202040204" pitchFamily="34" charset="0"/>
              </a:defRPr>
            </a:lvl1pPr>
          </a:lstStyle>
          <a:p>
            <a:r>
              <a:rPr lang="en-US" dirty="0"/>
              <a:t>Click to edit Master title style</a:t>
            </a:r>
          </a:p>
        </p:txBody>
      </p:sp>
      <p:sp>
        <p:nvSpPr>
          <p:cNvPr id="3" name="Content Placeholder 2"/>
          <p:cNvSpPr>
            <a:spLocks noGrp="1"/>
          </p:cNvSpPr>
          <p:nvPr>
            <p:ph idx="1"/>
          </p:nvPr>
        </p:nvSpPr>
        <p:spPr/>
        <p:txBody>
          <a:bodyPr/>
          <a:lstStyle>
            <a:lvl1pPr>
              <a:defRPr sz="2800"/>
            </a:lvl1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B8E1C8EB-7A66-488A-B365-34C82B68E5FA}" type="datetimeFigureOut">
              <a:rPr lang="en-US" smtClean="0"/>
              <a:t>9/17/2021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158FA85-EFD4-49DF-8C60-584BA18A38AF}" type="slidenum">
              <a:rPr lang="en-US" smtClean="0"/>
              <a:t>‹#›</a:t>
            </a:fld>
            <a:endParaRPr lang="en-US"/>
          </a:p>
        </p:txBody>
      </p:sp>
    </p:spTree>
    <p:extLst>
      <p:ext uri="{BB962C8B-B14F-4D97-AF65-F5344CB8AC3E}">
        <p14:creationId xmlns:p14="http://schemas.microsoft.com/office/powerpoint/2010/main" val="38992687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ubtitle">
  <p:cSld name="Subtitle">
    <p:spTree>
      <p:nvGrpSpPr>
        <p:cNvPr id="1" name="Shape 526"/>
        <p:cNvGrpSpPr/>
        <p:nvPr/>
      </p:nvGrpSpPr>
      <p:grpSpPr>
        <a:xfrm>
          <a:off x="0" y="0"/>
          <a:ext cx="0" cy="0"/>
          <a:chOff x="0" y="0"/>
          <a:chExt cx="0" cy="0"/>
        </a:xfrm>
      </p:grpSpPr>
      <p:sp>
        <p:nvSpPr>
          <p:cNvPr id="527" name="Google Shape;527;p3"/>
          <p:cNvSpPr txBox="1">
            <a:spLocks noGrp="1"/>
          </p:cNvSpPr>
          <p:nvPr>
            <p:ph type="ctrTitle"/>
          </p:nvPr>
        </p:nvSpPr>
        <p:spPr>
          <a:xfrm>
            <a:off x="914400" y="3838333"/>
            <a:ext cx="7025200" cy="1546400"/>
          </a:xfrm>
          <a:prstGeom prst="rect">
            <a:avLst/>
          </a:prstGeom>
        </p:spPr>
        <p:txBody>
          <a:bodyPr spcFirstLastPara="1" wrap="square" lIns="91425" tIns="91425" rIns="91425" bIns="91425" anchor="b" anchorCtr="0"/>
          <a:lstStyle>
            <a:lvl1pPr lvl="0" rtl="0">
              <a:spcBef>
                <a:spcPts val="0"/>
              </a:spcBef>
              <a:spcAft>
                <a:spcPts val="0"/>
              </a:spcAft>
              <a:buSzPts val="4800"/>
              <a:buNone/>
              <a:defRPr sz="6000">
                <a:latin typeface="Univers Condensed Light" panose="020B0306020202040204" pitchFamily="34" charset="0"/>
              </a:defRPr>
            </a:lvl1pPr>
            <a:lvl2pPr lvl="1" rtl="0">
              <a:spcBef>
                <a:spcPts val="0"/>
              </a:spcBef>
              <a:spcAft>
                <a:spcPts val="0"/>
              </a:spcAft>
              <a:buSzPts val="4800"/>
              <a:buNone/>
              <a:defRPr sz="6400"/>
            </a:lvl2pPr>
            <a:lvl3pPr lvl="2" rtl="0">
              <a:spcBef>
                <a:spcPts val="0"/>
              </a:spcBef>
              <a:spcAft>
                <a:spcPts val="0"/>
              </a:spcAft>
              <a:buSzPts val="4800"/>
              <a:buNone/>
              <a:defRPr sz="6400"/>
            </a:lvl3pPr>
            <a:lvl4pPr lvl="3" rtl="0">
              <a:spcBef>
                <a:spcPts val="0"/>
              </a:spcBef>
              <a:spcAft>
                <a:spcPts val="0"/>
              </a:spcAft>
              <a:buSzPts val="4800"/>
              <a:buNone/>
              <a:defRPr sz="6400"/>
            </a:lvl4pPr>
            <a:lvl5pPr lvl="4" rtl="0">
              <a:spcBef>
                <a:spcPts val="0"/>
              </a:spcBef>
              <a:spcAft>
                <a:spcPts val="0"/>
              </a:spcAft>
              <a:buSzPts val="4800"/>
              <a:buNone/>
              <a:defRPr sz="6400"/>
            </a:lvl5pPr>
            <a:lvl6pPr lvl="5" rtl="0">
              <a:spcBef>
                <a:spcPts val="0"/>
              </a:spcBef>
              <a:spcAft>
                <a:spcPts val="0"/>
              </a:spcAft>
              <a:buSzPts val="4800"/>
              <a:buNone/>
              <a:defRPr sz="6400"/>
            </a:lvl6pPr>
            <a:lvl7pPr lvl="6" rtl="0">
              <a:spcBef>
                <a:spcPts val="0"/>
              </a:spcBef>
              <a:spcAft>
                <a:spcPts val="0"/>
              </a:spcAft>
              <a:buSzPts val="4800"/>
              <a:buNone/>
              <a:defRPr sz="6400"/>
            </a:lvl7pPr>
            <a:lvl8pPr lvl="7" rtl="0">
              <a:spcBef>
                <a:spcPts val="0"/>
              </a:spcBef>
              <a:spcAft>
                <a:spcPts val="0"/>
              </a:spcAft>
              <a:buSzPts val="4800"/>
              <a:buNone/>
              <a:defRPr sz="6400"/>
            </a:lvl8pPr>
            <a:lvl9pPr lvl="8" rtl="0">
              <a:spcBef>
                <a:spcPts val="0"/>
              </a:spcBef>
              <a:spcAft>
                <a:spcPts val="0"/>
              </a:spcAft>
              <a:buSzPts val="4800"/>
              <a:buNone/>
              <a:defRPr sz="6400"/>
            </a:lvl9pPr>
          </a:lstStyle>
          <a:p>
            <a:r>
              <a:rPr lang="en-US" dirty="0"/>
              <a:t>Click to edit Master title style</a:t>
            </a:r>
            <a:endParaRPr dirty="0"/>
          </a:p>
        </p:txBody>
      </p:sp>
      <p:sp>
        <p:nvSpPr>
          <p:cNvPr id="528" name="Google Shape;528;p3"/>
          <p:cNvSpPr txBox="1">
            <a:spLocks noGrp="1"/>
          </p:cNvSpPr>
          <p:nvPr>
            <p:ph type="subTitle" idx="1"/>
          </p:nvPr>
        </p:nvSpPr>
        <p:spPr>
          <a:xfrm>
            <a:off x="914400" y="5310740"/>
            <a:ext cx="7025200" cy="1046400"/>
          </a:xfrm>
          <a:prstGeom prst="rect">
            <a:avLst/>
          </a:prstGeom>
        </p:spPr>
        <p:txBody>
          <a:bodyPr spcFirstLastPara="1" wrap="square" lIns="91425" tIns="91425" rIns="91425" bIns="91425" anchor="t" anchorCtr="0"/>
          <a:lstStyle>
            <a:lvl1pPr lvl="0" rtl="0">
              <a:spcBef>
                <a:spcPts val="0"/>
              </a:spcBef>
              <a:spcAft>
                <a:spcPts val="0"/>
              </a:spcAft>
              <a:buClr>
                <a:srgbClr val="80BFB7"/>
              </a:buClr>
              <a:buSzPts val="2400"/>
              <a:buNone/>
              <a:defRPr>
                <a:solidFill>
                  <a:srgbClr val="80BFB7"/>
                </a:solidFill>
              </a:defRPr>
            </a:lvl1pPr>
            <a:lvl2pPr lvl="1" rtl="0">
              <a:spcBef>
                <a:spcPts val="0"/>
              </a:spcBef>
              <a:spcAft>
                <a:spcPts val="0"/>
              </a:spcAft>
              <a:buClr>
                <a:srgbClr val="80BFB7"/>
              </a:buClr>
              <a:buSzPts val="3000"/>
              <a:buNone/>
              <a:defRPr sz="4000">
                <a:solidFill>
                  <a:srgbClr val="80BFB7"/>
                </a:solidFill>
              </a:defRPr>
            </a:lvl2pPr>
            <a:lvl3pPr lvl="2" rtl="0">
              <a:spcBef>
                <a:spcPts val="0"/>
              </a:spcBef>
              <a:spcAft>
                <a:spcPts val="0"/>
              </a:spcAft>
              <a:buClr>
                <a:srgbClr val="80BFB7"/>
              </a:buClr>
              <a:buSzPts val="3000"/>
              <a:buNone/>
              <a:defRPr sz="4000">
                <a:solidFill>
                  <a:srgbClr val="80BFB7"/>
                </a:solidFill>
              </a:defRPr>
            </a:lvl3pPr>
            <a:lvl4pPr lvl="3" rtl="0">
              <a:spcBef>
                <a:spcPts val="0"/>
              </a:spcBef>
              <a:spcAft>
                <a:spcPts val="0"/>
              </a:spcAft>
              <a:buClr>
                <a:srgbClr val="80BFB7"/>
              </a:buClr>
              <a:buSzPts val="3000"/>
              <a:buNone/>
              <a:defRPr sz="4000">
                <a:solidFill>
                  <a:srgbClr val="80BFB7"/>
                </a:solidFill>
              </a:defRPr>
            </a:lvl4pPr>
            <a:lvl5pPr lvl="4" rtl="0">
              <a:spcBef>
                <a:spcPts val="0"/>
              </a:spcBef>
              <a:spcAft>
                <a:spcPts val="0"/>
              </a:spcAft>
              <a:buClr>
                <a:srgbClr val="80BFB7"/>
              </a:buClr>
              <a:buSzPts val="3000"/>
              <a:buNone/>
              <a:defRPr sz="4000">
                <a:solidFill>
                  <a:srgbClr val="80BFB7"/>
                </a:solidFill>
              </a:defRPr>
            </a:lvl5pPr>
            <a:lvl6pPr lvl="5" rtl="0">
              <a:spcBef>
                <a:spcPts val="0"/>
              </a:spcBef>
              <a:spcAft>
                <a:spcPts val="0"/>
              </a:spcAft>
              <a:buClr>
                <a:srgbClr val="80BFB7"/>
              </a:buClr>
              <a:buSzPts val="3000"/>
              <a:buNone/>
              <a:defRPr sz="4000">
                <a:solidFill>
                  <a:srgbClr val="80BFB7"/>
                </a:solidFill>
              </a:defRPr>
            </a:lvl6pPr>
            <a:lvl7pPr lvl="6" rtl="0">
              <a:spcBef>
                <a:spcPts val="0"/>
              </a:spcBef>
              <a:spcAft>
                <a:spcPts val="0"/>
              </a:spcAft>
              <a:buClr>
                <a:srgbClr val="80BFB7"/>
              </a:buClr>
              <a:buSzPts val="3000"/>
              <a:buNone/>
              <a:defRPr sz="4000">
                <a:solidFill>
                  <a:srgbClr val="80BFB7"/>
                </a:solidFill>
              </a:defRPr>
            </a:lvl7pPr>
            <a:lvl8pPr lvl="7" rtl="0">
              <a:spcBef>
                <a:spcPts val="0"/>
              </a:spcBef>
              <a:spcAft>
                <a:spcPts val="0"/>
              </a:spcAft>
              <a:buClr>
                <a:srgbClr val="80BFB7"/>
              </a:buClr>
              <a:buSzPts val="3000"/>
              <a:buNone/>
              <a:defRPr sz="4000">
                <a:solidFill>
                  <a:srgbClr val="80BFB7"/>
                </a:solidFill>
              </a:defRPr>
            </a:lvl8pPr>
            <a:lvl9pPr lvl="8" rtl="0">
              <a:spcBef>
                <a:spcPts val="0"/>
              </a:spcBef>
              <a:spcAft>
                <a:spcPts val="0"/>
              </a:spcAft>
              <a:buClr>
                <a:srgbClr val="80BFB7"/>
              </a:buClr>
              <a:buSzPts val="3000"/>
              <a:buNone/>
              <a:defRPr sz="4000">
                <a:solidFill>
                  <a:srgbClr val="80BFB7"/>
                </a:solidFill>
              </a:defRPr>
            </a:lvl9pPr>
          </a:lstStyle>
          <a:p>
            <a:r>
              <a:rPr lang="en-US" dirty="0"/>
              <a:t>Click to edit Master subtitle style</a:t>
            </a:r>
            <a:endParaRPr dirty="0"/>
          </a:p>
        </p:txBody>
      </p:sp>
      <p:grpSp>
        <p:nvGrpSpPr>
          <p:cNvPr id="529" name="Google Shape;529;p3"/>
          <p:cNvGrpSpPr/>
          <p:nvPr/>
        </p:nvGrpSpPr>
        <p:grpSpPr>
          <a:xfrm rot="10800000">
            <a:off x="11607156" y="38264"/>
            <a:ext cx="546843" cy="6781736"/>
            <a:chOff x="836200" y="238125"/>
            <a:chExt cx="422425" cy="5238750"/>
          </a:xfrm>
        </p:grpSpPr>
        <p:sp>
          <p:nvSpPr>
            <p:cNvPr id="530" name="Google Shape;530;p3"/>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3"/>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2" name="Google Shape;532;p3"/>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3" name="Google Shape;533;p3"/>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3"/>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3"/>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6" name="Google Shape;536;p3"/>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7" name="Google Shape;537;p3"/>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8" name="Google Shape;538;p3"/>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3"/>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3"/>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1" name="Google Shape;541;p3"/>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2" name="Google Shape;542;p3"/>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3" name="Google Shape;543;p3"/>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3"/>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5" name="Google Shape;545;p3"/>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6" name="Google Shape;546;p3"/>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7" name="Google Shape;547;p3"/>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8" name="Google Shape;548;p3"/>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9" name="Google Shape;549;p3"/>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1" name="Google Shape;551;p3"/>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2" name="Google Shape;552;p3"/>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3" name="Google Shape;553;p3"/>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4" name="Google Shape;554;p3"/>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6" name="Google Shape;556;p3"/>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7" name="Google Shape;557;p3"/>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0" name="Google Shape;560;p3"/>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1" name="Google Shape;561;p3"/>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3" name="Google Shape;563;p3"/>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4" name="Google Shape;564;p3"/>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7" name="Google Shape;567;p3"/>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8" name="Google Shape;568;p3"/>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9" name="Google Shape;569;p3"/>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2" name="Google Shape;572;p3"/>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3" name="Google Shape;573;p3"/>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5" name="Google Shape;575;p3"/>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6" name="Google Shape;576;p3"/>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7" name="Google Shape;577;p3"/>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8" name="Google Shape;578;p3"/>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9" name="Google Shape;579;p3"/>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0" name="Google Shape;580;p3"/>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1" name="Google Shape;581;p3"/>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2" name="Google Shape;582;p3"/>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3" name="Google Shape;583;p3"/>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4" name="Google Shape;584;p3"/>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5" name="Google Shape;585;p3"/>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6" name="Google Shape;586;p3"/>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7" name="Google Shape;587;p3"/>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8" name="Google Shape;588;p3"/>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89" name="Google Shape;589;p3"/>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0" name="Google Shape;590;p3"/>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1" name="Google Shape;591;p3"/>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2" name="Google Shape;592;p3"/>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3" name="Google Shape;593;p3"/>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4" name="Google Shape;594;p3"/>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5" name="Google Shape;595;p3"/>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6" name="Google Shape;596;p3"/>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7" name="Google Shape;597;p3"/>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8" name="Google Shape;598;p3"/>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99" name="Google Shape;599;p3"/>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0" name="Google Shape;600;p3"/>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1" name="Google Shape;601;p3"/>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2" name="Google Shape;602;p3"/>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3" name="Google Shape;603;p3"/>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4" name="Google Shape;604;p3"/>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5" name="Google Shape;605;p3"/>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6" name="Google Shape;606;p3"/>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7" name="Google Shape;607;p3"/>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8" name="Google Shape;608;p3"/>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9" name="Google Shape;609;p3"/>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0" name="Google Shape;610;p3"/>
          <p:cNvGrpSpPr/>
          <p:nvPr/>
        </p:nvGrpSpPr>
        <p:grpSpPr>
          <a:xfrm rot="10800000">
            <a:off x="8879380" y="38264"/>
            <a:ext cx="3079792" cy="6781736"/>
            <a:chOff x="986700" y="238125"/>
            <a:chExt cx="2379075" cy="5238750"/>
          </a:xfrm>
        </p:grpSpPr>
        <p:sp>
          <p:nvSpPr>
            <p:cNvPr id="611" name="Google Shape;611;p3"/>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2" name="Google Shape;612;p3"/>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3" name="Google Shape;613;p3"/>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4" name="Google Shape;614;p3"/>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5" name="Google Shape;615;p3"/>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6" name="Google Shape;616;p3"/>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7" name="Google Shape;617;p3"/>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8" name="Google Shape;618;p3"/>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19" name="Google Shape;619;p3"/>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0" name="Google Shape;620;p3"/>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1" name="Google Shape;621;p3"/>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2" name="Google Shape;622;p3"/>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3" name="Google Shape;623;p3"/>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4" name="Google Shape;624;p3"/>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5" name="Google Shape;625;p3"/>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6" name="Google Shape;626;p3"/>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7" name="Google Shape;627;p3"/>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8" name="Google Shape;628;p3"/>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29" name="Google Shape;629;p3"/>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0" name="Google Shape;630;p3"/>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1" name="Google Shape;631;p3"/>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2" name="Google Shape;632;p3"/>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3" name="Google Shape;633;p3"/>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4" name="Google Shape;634;p3"/>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5" name="Google Shape;635;p3"/>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6" name="Google Shape;636;p3"/>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7" name="Google Shape;637;p3"/>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8" name="Google Shape;638;p3"/>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9" name="Google Shape;639;p3"/>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0" name="Google Shape;640;p3"/>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1" name="Google Shape;641;p3"/>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2" name="Google Shape;642;p3"/>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3" name="Google Shape;643;p3"/>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4" name="Google Shape;644;p3"/>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5" name="Google Shape;645;p3"/>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6" name="Google Shape;646;p3"/>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7" name="Google Shape;647;p3"/>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8" name="Google Shape;648;p3"/>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9" name="Google Shape;649;p3"/>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0" name="Google Shape;650;p3"/>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1" name="Google Shape;651;p3"/>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2" name="Google Shape;652;p3"/>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3" name="Google Shape;653;p3"/>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4" name="Google Shape;654;p3"/>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5" name="Google Shape;655;p3"/>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6" name="Google Shape;656;p3"/>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7" name="Google Shape;657;p3"/>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8" name="Google Shape;658;p3"/>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9" name="Google Shape;659;p3"/>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0" name="Google Shape;660;p3"/>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1" name="Google Shape;661;p3"/>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2" name="Google Shape;662;p3"/>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3" name="Google Shape;663;p3"/>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4" name="Google Shape;664;p3"/>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5" name="Google Shape;665;p3"/>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6" name="Google Shape;666;p3"/>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7" name="Google Shape;667;p3"/>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8" name="Google Shape;668;p3"/>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69" name="Google Shape;669;p3"/>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0" name="Google Shape;670;p3"/>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1" name="Google Shape;671;p3"/>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2" name="Google Shape;672;p3"/>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3" name="Google Shape;673;p3"/>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4" name="Google Shape;674;p3"/>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5" name="Google Shape;675;p3"/>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6" name="Google Shape;676;p3"/>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7" name="Google Shape;677;p3"/>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8" name="Google Shape;678;p3"/>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9" name="Google Shape;679;p3"/>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0" name="Google Shape;680;p3"/>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1" name="Google Shape;681;p3"/>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2" name="Google Shape;682;p3"/>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3" name="Google Shape;683;p3"/>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4" name="Google Shape;684;p3"/>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5" name="Google Shape;685;p3"/>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6" name="Google Shape;686;p3"/>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7" name="Google Shape;687;p3"/>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8" name="Google Shape;688;p3"/>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9" name="Google Shape;689;p3"/>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0" name="Google Shape;690;p3"/>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1" name="Google Shape;691;p3"/>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2" name="Google Shape;692;p3"/>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3" name="Google Shape;693;p3"/>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4" name="Google Shape;694;p3"/>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5" name="Google Shape;695;p3"/>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6" name="Google Shape;696;p3"/>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7" name="Google Shape;697;p3"/>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8" name="Google Shape;698;p3"/>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9" name="Google Shape;699;p3"/>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0" name="Google Shape;700;p3"/>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1" name="Google Shape;701;p3"/>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2" name="Google Shape;702;p3"/>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3" name="Google Shape;703;p3"/>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4" name="Google Shape;704;p3"/>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5" name="Google Shape;705;p3"/>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6" name="Google Shape;706;p3"/>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7" name="Google Shape;707;p3"/>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8" name="Google Shape;708;p3"/>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9" name="Google Shape;709;p3"/>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0" name="Google Shape;710;p3"/>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1" name="Google Shape;711;p3"/>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2" name="Google Shape;712;p3"/>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3" name="Google Shape;713;p3"/>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4" name="Google Shape;714;p3"/>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5" name="Google Shape;715;p3"/>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6" name="Google Shape;716;p3"/>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7" name="Google Shape;717;p3"/>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8" name="Google Shape;718;p3"/>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9" name="Google Shape;719;p3"/>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0" name="Google Shape;720;p3"/>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1" name="Google Shape;721;p3"/>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2" name="Google Shape;722;p3"/>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3" name="Google Shape;723;p3"/>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4" name="Google Shape;724;p3"/>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5" name="Google Shape;725;p3"/>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6" name="Google Shape;726;p3"/>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7" name="Google Shape;727;p3"/>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8" name="Google Shape;728;p3"/>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9" name="Google Shape;729;p3"/>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730" name="Google Shape;730;p3"/>
          <p:cNvGrpSpPr/>
          <p:nvPr/>
        </p:nvGrpSpPr>
        <p:grpSpPr>
          <a:xfrm rot="10800000">
            <a:off x="8489725" y="38264"/>
            <a:ext cx="2690072" cy="6781736"/>
            <a:chOff x="1588750" y="238125"/>
            <a:chExt cx="2078025" cy="5238750"/>
          </a:xfrm>
        </p:grpSpPr>
        <p:sp>
          <p:nvSpPr>
            <p:cNvPr id="731" name="Google Shape;731;p3"/>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2" name="Google Shape;732;p3"/>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3" name="Google Shape;733;p3"/>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4" name="Google Shape;734;p3"/>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5" name="Google Shape;735;p3"/>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6" name="Google Shape;736;p3"/>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7" name="Google Shape;737;p3"/>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8" name="Google Shape;738;p3"/>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9" name="Google Shape;739;p3"/>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0" name="Google Shape;740;p3"/>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1" name="Google Shape;741;p3"/>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2" name="Google Shape;742;p3"/>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3" name="Google Shape;743;p3"/>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4" name="Google Shape;744;p3"/>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5" name="Google Shape;745;p3"/>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6" name="Google Shape;746;p3"/>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7" name="Google Shape;747;p3"/>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8" name="Google Shape;748;p3"/>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49" name="Google Shape;749;p3"/>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0" name="Google Shape;750;p3"/>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1" name="Google Shape;751;p3"/>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2" name="Google Shape;752;p3"/>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3" name="Google Shape;753;p3"/>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4" name="Google Shape;754;p3"/>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5" name="Google Shape;755;p3"/>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6" name="Google Shape;756;p3"/>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7" name="Google Shape;757;p3"/>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8" name="Google Shape;758;p3"/>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59" name="Google Shape;759;p3"/>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0" name="Google Shape;760;p3"/>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1" name="Google Shape;761;p3"/>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2" name="Google Shape;762;p3"/>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3" name="Google Shape;763;p3"/>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4" name="Google Shape;764;p3"/>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5" name="Google Shape;765;p3"/>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6" name="Google Shape;766;p3"/>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7" name="Google Shape;767;p3"/>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8" name="Google Shape;768;p3"/>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69" name="Google Shape;769;p3"/>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0" name="Google Shape;770;p3"/>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1" name="Google Shape;771;p3"/>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2" name="Google Shape;772;p3"/>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3" name="Google Shape;773;p3"/>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4" name="Google Shape;774;p3"/>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5" name="Google Shape;775;p3"/>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6" name="Google Shape;776;p3"/>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7" name="Google Shape;777;p3"/>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8" name="Google Shape;778;p3"/>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79" name="Google Shape;779;p3"/>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0" name="Google Shape;780;p3"/>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1" name="Google Shape;781;p3"/>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2" name="Google Shape;782;p3"/>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3" name="Google Shape;783;p3"/>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4" name="Google Shape;784;p3"/>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5" name="Google Shape;785;p3"/>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6" name="Google Shape;786;p3"/>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7" name="Google Shape;787;p3"/>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8" name="Google Shape;788;p3"/>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9" name="Google Shape;789;p3"/>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0" name="Google Shape;790;p3"/>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1" name="Google Shape;791;p3"/>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2" name="Google Shape;792;p3"/>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3" name="Google Shape;793;p3"/>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4" name="Google Shape;794;p3"/>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5" name="Google Shape;795;p3"/>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6" name="Google Shape;796;p3"/>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7" name="Google Shape;797;p3"/>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8" name="Google Shape;798;p3"/>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9" name="Google Shape;799;p3"/>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0" name="Google Shape;800;p3"/>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1" name="Google Shape;801;p3"/>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2" name="Google Shape;802;p3"/>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3" name="Google Shape;803;p3"/>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4" name="Google Shape;804;p3"/>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5" name="Google Shape;805;p3"/>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6" name="Google Shape;806;p3"/>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7" name="Google Shape;807;p3"/>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8" name="Google Shape;808;p3"/>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9" name="Google Shape;809;p3"/>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0" name="Google Shape;810;p3"/>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1" name="Google Shape;811;p3"/>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2" name="Google Shape;812;p3"/>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3" name="Google Shape;813;p3"/>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4" name="Google Shape;814;p3"/>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5" name="Google Shape;815;p3"/>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6" name="Google Shape;816;p3"/>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7" name="Google Shape;817;p3"/>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8" name="Google Shape;818;p3"/>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9" name="Google Shape;819;p3"/>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0" name="Google Shape;820;p3"/>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1" name="Google Shape;821;p3"/>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2" name="Google Shape;822;p3"/>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3" name="Google Shape;823;p3"/>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4" name="Google Shape;824;p3"/>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5" name="Google Shape;825;p3"/>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6" name="Google Shape;826;p3"/>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7" name="Google Shape;827;p3"/>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8" name="Google Shape;828;p3"/>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9" name="Google Shape;829;p3"/>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0" name="Google Shape;830;p3"/>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1" name="Google Shape;831;p3"/>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2" name="Google Shape;832;p3"/>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3" name="Google Shape;833;p3"/>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4" name="Google Shape;834;p3"/>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5" name="Google Shape;835;p3"/>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6" name="Google Shape;836;p3"/>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7" name="Google Shape;837;p3"/>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8" name="Google Shape;838;p3"/>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9" name="Google Shape;839;p3"/>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0" name="Google Shape;840;p3"/>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1" name="Google Shape;841;p3"/>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2" name="Google Shape;842;p3"/>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3" name="Google Shape;843;p3"/>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4" name="Google Shape;844;p3"/>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5" name="Google Shape;845;p3"/>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6" name="Google Shape;846;p3"/>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7" name="Google Shape;847;p3"/>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8" name="Google Shape;848;p3"/>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9" name="Google Shape;849;p3"/>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0" name="Google Shape;850;p3"/>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1" name="Google Shape;851;p3"/>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2" name="Google Shape;852;p3"/>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3" name="Google Shape;853;p3"/>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4" name="Google Shape;854;p3"/>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5" name="Google Shape;855;p3"/>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6" name="Google Shape;856;p3"/>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7" name="Google Shape;857;p3"/>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8" name="Google Shape;858;p3"/>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9" name="Google Shape;859;p3"/>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0" name="Google Shape;860;p3"/>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1" name="Google Shape;861;p3"/>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2" name="Google Shape;862;p3"/>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3" name="Google Shape;863;p3"/>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4" name="Google Shape;864;p3"/>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5" name="Google Shape;865;p3"/>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6" name="Google Shape;866;p3"/>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7" name="Google Shape;867;p3"/>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8" name="Google Shape;868;p3"/>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9" name="Google Shape;869;p3"/>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0" name="Google Shape;870;p3"/>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1" name="Google Shape;871;p3"/>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2" name="Google Shape;872;p3"/>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3" name="Google Shape;873;p3"/>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4" name="Google Shape;874;p3"/>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5" name="Google Shape;875;p3"/>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6" name="Google Shape;876;p3"/>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7" name="Google Shape;877;p3"/>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8" name="Google Shape;878;p3"/>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9" name="Google Shape;879;p3"/>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0" name="Google Shape;880;p3"/>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1" name="Google Shape;881;p3"/>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2" name="Google Shape;882;p3"/>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3" name="Google Shape;883;p3"/>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4" name="Google Shape;884;p3"/>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5" name="Google Shape;885;p3"/>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6" name="Google Shape;886;p3"/>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7" name="Google Shape;887;p3"/>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8" name="Google Shape;888;p3"/>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89" name="Google Shape;889;p3"/>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0" name="Google Shape;890;p3"/>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1" name="Google Shape;891;p3"/>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2" name="Google Shape;892;p3"/>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3" name="Google Shape;893;p3"/>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4" name="Google Shape;894;p3"/>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5" name="Google Shape;895;p3"/>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6" name="Google Shape;896;p3"/>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7" name="Google Shape;897;p3"/>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8" name="Google Shape;898;p3"/>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99" name="Google Shape;899;p3"/>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0" name="Google Shape;900;p3"/>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1" name="Google Shape;901;p3"/>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2" name="Google Shape;902;p3"/>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3" name="Google Shape;903;p3"/>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4" name="Google Shape;904;p3"/>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5" name="Google Shape;905;p3"/>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6" name="Google Shape;906;p3"/>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7" name="Google Shape;907;p3"/>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8" name="Google Shape;908;p3"/>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09" name="Google Shape;909;p3"/>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0" name="Google Shape;910;p3"/>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1" name="Google Shape;911;p3"/>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2" name="Google Shape;912;p3"/>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3" name="Google Shape;913;p3"/>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4" name="Google Shape;914;p3"/>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5" name="Google Shape;915;p3"/>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6" name="Google Shape;916;p3"/>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7" name="Google Shape;917;p3"/>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8" name="Google Shape;918;p3"/>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19" name="Google Shape;919;p3"/>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0" name="Google Shape;920;p3"/>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1" name="Google Shape;921;p3"/>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2" name="Google Shape;922;p3"/>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3" name="Google Shape;923;p3"/>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4" name="Google Shape;924;p3"/>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5" name="Google Shape;925;p3"/>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6" name="Google Shape;926;p3"/>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7" name="Google Shape;927;p3"/>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8" name="Google Shape;928;p3"/>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29" name="Google Shape;929;p3"/>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0" name="Google Shape;930;p3"/>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1" name="Google Shape;931;p3"/>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2" name="Google Shape;932;p3"/>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3" name="Google Shape;933;p3"/>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4" name="Google Shape;934;p3"/>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5" name="Google Shape;935;p3"/>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6" name="Google Shape;936;p3"/>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7" name="Google Shape;937;p3"/>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8" name="Google Shape;938;p3"/>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39" name="Google Shape;939;p3"/>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40" name="Google Shape;940;p3"/>
          <p:cNvGrpSpPr/>
          <p:nvPr/>
        </p:nvGrpSpPr>
        <p:grpSpPr>
          <a:xfrm rot="10800000">
            <a:off x="8489725" y="38264"/>
            <a:ext cx="3079760" cy="6781736"/>
            <a:chOff x="1287725" y="238125"/>
            <a:chExt cx="2379050" cy="5238750"/>
          </a:xfrm>
        </p:grpSpPr>
        <p:sp>
          <p:nvSpPr>
            <p:cNvPr id="941" name="Google Shape;941;p3"/>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2" name="Google Shape;942;p3"/>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3" name="Google Shape;943;p3"/>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4" name="Google Shape;944;p3"/>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5" name="Google Shape;945;p3"/>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6" name="Google Shape;946;p3"/>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7" name="Google Shape;947;p3"/>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8" name="Google Shape;948;p3"/>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49" name="Google Shape;949;p3"/>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0" name="Google Shape;950;p3"/>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1" name="Google Shape;951;p3"/>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2" name="Google Shape;952;p3"/>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3" name="Google Shape;953;p3"/>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4" name="Google Shape;954;p3"/>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5" name="Google Shape;955;p3"/>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6" name="Google Shape;956;p3"/>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7" name="Google Shape;957;p3"/>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8" name="Google Shape;958;p3"/>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9" name="Google Shape;959;p3"/>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0" name="Google Shape;960;p3"/>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1" name="Google Shape;961;p3"/>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2" name="Google Shape;962;p3"/>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3" name="Google Shape;963;p3"/>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4" name="Google Shape;964;p3"/>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5" name="Google Shape;965;p3"/>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6" name="Google Shape;966;p3"/>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7" name="Google Shape;967;p3"/>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8" name="Google Shape;968;p3"/>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9" name="Google Shape;969;p3"/>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0" name="Google Shape;970;p3"/>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1" name="Google Shape;971;p3"/>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2" name="Google Shape;972;p3"/>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3" name="Google Shape;973;p3"/>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4" name="Google Shape;974;p3"/>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5" name="Google Shape;975;p3"/>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6" name="Google Shape;976;p3"/>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7" name="Google Shape;977;p3"/>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8" name="Google Shape;978;p3"/>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79" name="Google Shape;979;p3"/>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0" name="Google Shape;980;p3"/>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1" name="Google Shape;981;p3"/>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2" name="Google Shape;982;p3"/>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3" name="Google Shape;983;p3"/>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4" name="Google Shape;984;p3"/>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5" name="Google Shape;985;p3"/>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6" name="Google Shape;986;p3"/>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7" name="Google Shape;987;p3"/>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8" name="Google Shape;988;p3"/>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89" name="Google Shape;989;p3"/>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0" name="Google Shape;990;p3"/>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1" name="Google Shape;991;p3"/>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2" name="Google Shape;992;p3"/>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3" name="Google Shape;993;p3"/>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4" name="Google Shape;994;p3"/>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5" name="Google Shape;995;p3"/>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6" name="Google Shape;996;p3"/>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7" name="Google Shape;997;p3"/>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8" name="Google Shape;998;p3"/>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9" name="Google Shape;999;p3"/>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0" name="Google Shape;1000;p3"/>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1" name="Google Shape;1001;p3"/>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2" name="Google Shape;1002;p3"/>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3" name="Google Shape;1003;p3"/>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4" name="Google Shape;1004;p3"/>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5" name="Google Shape;1005;p3"/>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6" name="Google Shape;1006;p3"/>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7" name="Google Shape;1007;p3"/>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8" name="Google Shape;1008;p3"/>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9" name="Google Shape;1009;p3"/>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0" name="Google Shape;1010;p3"/>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1" name="Google Shape;1011;p3"/>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2" name="Google Shape;1012;p3"/>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3" name="Google Shape;1013;p3"/>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4" name="Google Shape;1014;p3"/>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5" name="Google Shape;1015;p3"/>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6" name="Google Shape;1016;p3"/>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7" name="Google Shape;1017;p3"/>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8" name="Google Shape;1018;p3"/>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19" name="Google Shape;1019;p3"/>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0" name="Google Shape;1020;p3"/>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1" name="Google Shape;1021;p3"/>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2" name="Google Shape;1022;p3"/>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3" name="Google Shape;1023;p3"/>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4" name="Google Shape;1024;p3"/>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5" name="Google Shape;1025;p3"/>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6" name="Google Shape;1026;p3"/>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7" name="Google Shape;1027;p3"/>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8" name="Google Shape;1028;p3"/>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9" name="Google Shape;1029;p3"/>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0" name="Google Shape;1030;p3"/>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1" name="Google Shape;1031;p3"/>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2" name="Google Shape;1032;p3"/>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3" name="Google Shape;1033;p3"/>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4" name="Google Shape;1034;p3"/>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5" name="Google Shape;1035;p3"/>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6" name="Google Shape;1036;p3"/>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7" name="Google Shape;1037;p3"/>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8" name="Google Shape;1038;p3"/>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39" name="Google Shape;1039;p3"/>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0" name="Google Shape;1040;p3"/>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1" name="Google Shape;1041;p3"/>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2" name="Google Shape;1042;p3"/>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3" name="Google Shape;1043;p3"/>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89278263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Quote">
  <p:cSld name="Quote">
    <p:bg>
      <p:bgPr>
        <a:solidFill>
          <a:srgbClr val="0B87A1"/>
        </a:solidFill>
        <a:effectLst/>
      </p:bgPr>
    </p:bg>
    <p:spTree>
      <p:nvGrpSpPr>
        <p:cNvPr id="1" name="Shape 1044"/>
        <p:cNvGrpSpPr/>
        <p:nvPr/>
      </p:nvGrpSpPr>
      <p:grpSpPr>
        <a:xfrm>
          <a:off x="0" y="0"/>
          <a:ext cx="0" cy="0"/>
          <a:chOff x="0" y="0"/>
          <a:chExt cx="0" cy="0"/>
        </a:xfrm>
      </p:grpSpPr>
      <p:sp>
        <p:nvSpPr>
          <p:cNvPr id="1045" name="Google Shape;1045;p4"/>
          <p:cNvSpPr txBox="1">
            <a:spLocks noGrp="1"/>
          </p:cNvSpPr>
          <p:nvPr>
            <p:ph type="body" idx="1"/>
          </p:nvPr>
        </p:nvSpPr>
        <p:spPr>
          <a:xfrm>
            <a:off x="1704767" y="986067"/>
            <a:ext cx="5708000" cy="4923200"/>
          </a:xfrm>
          <a:prstGeom prst="rect">
            <a:avLst/>
          </a:prstGeom>
        </p:spPr>
        <p:txBody>
          <a:bodyPr spcFirstLastPara="1" wrap="square" lIns="91425" tIns="91425" rIns="91425" bIns="91425" anchor="t" anchorCtr="0"/>
          <a:lstStyle>
            <a:lvl1pPr marL="609585" lvl="0" indent="-558786" rtl="0">
              <a:spcBef>
                <a:spcPts val="800"/>
              </a:spcBef>
              <a:spcAft>
                <a:spcPts val="0"/>
              </a:spcAft>
              <a:buClr>
                <a:srgbClr val="FFFFFF"/>
              </a:buClr>
              <a:buSzPts val="3000"/>
              <a:buChar char="▪"/>
              <a:defRPr sz="4000" i="1">
                <a:solidFill>
                  <a:srgbClr val="FFFFFF"/>
                </a:solidFill>
              </a:defRPr>
            </a:lvl1pPr>
            <a:lvl2pPr marL="1219170" lvl="1" indent="-558786" rtl="0">
              <a:spcBef>
                <a:spcPts val="0"/>
              </a:spcBef>
              <a:spcAft>
                <a:spcPts val="0"/>
              </a:spcAft>
              <a:buClr>
                <a:srgbClr val="FFFFFF"/>
              </a:buClr>
              <a:buSzPts val="3000"/>
              <a:buChar char="▫"/>
              <a:defRPr sz="4000" i="1">
                <a:solidFill>
                  <a:srgbClr val="FFFFFF"/>
                </a:solidFill>
              </a:defRPr>
            </a:lvl2pPr>
            <a:lvl3pPr marL="1828754" lvl="2" indent="-558786" rtl="0">
              <a:spcBef>
                <a:spcPts val="0"/>
              </a:spcBef>
              <a:spcAft>
                <a:spcPts val="0"/>
              </a:spcAft>
              <a:buClr>
                <a:srgbClr val="FFFFFF"/>
              </a:buClr>
              <a:buSzPts val="3000"/>
              <a:buChar char="▫"/>
              <a:defRPr sz="4000" i="1">
                <a:solidFill>
                  <a:srgbClr val="FFFFFF"/>
                </a:solidFill>
              </a:defRPr>
            </a:lvl3pPr>
            <a:lvl4pPr marL="2438339" lvl="3" indent="-558786" rtl="0">
              <a:spcBef>
                <a:spcPts val="0"/>
              </a:spcBef>
              <a:spcAft>
                <a:spcPts val="0"/>
              </a:spcAft>
              <a:buClr>
                <a:srgbClr val="FFFFFF"/>
              </a:buClr>
              <a:buSzPts val="3000"/>
              <a:buChar char="▫"/>
              <a:defRPr sz="4000" i="1">
                <a:solidFill>
                  <a:srgbClr val="FFFFFF"/>
                </a:solidFill>
              </a:defRPr>
            </a:lvl4pPr>
            <a:lvl5pPr marL="3047924" lvl="4" indent="-558786" rtl="0">
              <a:spcBef>
                <a:spcPts val="0"/>
              </a:spcBef>
              <a:spcAft>
                <a:spcPts val="0"/>
              </a:spcAft>
              <a:buClr>
                <a:srgbClr val="FFFFFF"/>
              </a:buClr>
              <a:buSzPts val="3000"/>
              <a:buChar char="▫"/>
              <a:defRPr sz="4000" i="1">
                <a:solidFill>
                  <a:srgbClr val="FFFFFF"/>
                </a:solidFill>
              </a:defRPr>
            </a:lvl5pPr>
            <a:lvl6pPr marL="3657509" lvl="5" indent="-558786" rtl="0">
              <a:spcBef>
                <a:spcPts val="0"/>
              </a:spcBef>
              <a:spcAft>
                <a:spcPts val="0"/>
              </a:spcAft>
              <a:buClr>
                <a:srgbClr val="FFFFFF"/>
              </a:buClr>
              <a:buSzPts val="3000"/>
              <a:buChar char="▫"/>
              <a:defRPr sz="4000" i="1">
                <a:solidFill>
                  <a:srgbClr val="FFFFFF"/>
                </a:solidFill>
              </a:defRPr>
            </a:lvl6pPr>
            <a:lvl7pPr marL="4267093" lvl="6" indent="-558786" rtl="0">
              <a:spcBef>
                <a:spcPts val="0"/>
              </a:spcBef>
              <a:spcAft>
                <a:spcPts val="0"/>
              </a:spcAft>
              <a:buClr>
                <a:srgbClr val="FFFFFF"/>
              </a:buClr>
              <a:buSzPts val="3000"/>
              <a:buChar char="●"/>
              <a:defRPr sz="4000" i="1">
                <a:solidFill>
                  <a:srgbClr val="FFFFFF"/>
                </a:solidFill>
              </a:defRPr>
            </a:lvl7pPr>
            <a:lvl8pPr marL="4876678" lvl="7" indent="-558786" rtl="0">
              <a:spcBef>
                <a:spcPts val="0"/>
              </a:spcBef>
              <a:spcAft>
                <a:spcPts val="0"/>
              </a:spcAft>
              <a:buClr>
                <a:srgbClr val="FFFFFF"/>
              </a:buClr>
              <a:buSzPts val="3000"/>
              <a:buChar char="○"/>
              <a:defRPr sz="4000" i="1">
                <a:solidFill>
                  <a:srgbClr val="FFFFFF"/>
                </a:solidFill>
              </a:defRPr>
            </a:lvl8pPr>
            <a:lvl9pPr marL="5486263" lvl="8" indent="-558786">
              <a:spcBef>
                <a:spcPts val="0"/>
              </a:spcBef>
              <a:spcAft>
                <a:spcPts val="0"/>
              </a:spcAft>
              <a:buClr>
                <a:srgbClr val="FFFFFF"/>
              </a:buClr>
              <a:buSzPts val="3000"/>
              <a:buChar char="■"/>
              <a:defRPr sz="4000" i="1">
                <a:solidFill>
                  <a:srgbClr val="FFFFFF"/>
                </a:solidFill>
              </a:defRPr>
            </a:lvl9pPr>
          </a:lstStyle>
          <a:p>
            <a:pPr lvl="0"/>
            <a:r>
              <a:rPr lang="en-US" dirty="0"/>
              <a:t>Edit Master text styles</a:t>
            </a:r>
          </a:p>
        </p:txBody>
      </p:sp>
      <p:sp>
        <p:nvSpPr>
          <p:cNvPr id="1046" name="Google Shape;1046;p4"/>
          <p:cNvSpPr txBox="1"/>
          <p:nvPr/>
        </p:nvSpPr>
        <p:spPr>
          <a:xfrm>
            <a:off x="879900" y="552100"/>
            <a:ext cx="1003200" cy="871600"/>
          </a:xfrm>
          <a:prstGeom prst="rect">
            <a:avLst/>
          </a:prstGeom>
          <a:noFill/>
          <a:ln>
            <a:noFill/>
          </a:ln>
        </p:spPr>
        <p:txBody>
          <a:bodyPr spcFirstLastPara="1" wrap="square" lIns="121900" tIns="121900" rIns="121900" bIns="121900" anchor="t" anchorCtr="0">
            <a:noAutofit/>
          </a:bodyPr>
          <a:lstStyle/>
          <a:p>
            <a:pPr marL="0" lvl="0" indent="0" algn="ctr" rtl="0">
              <a:spcBef>
                <a:spcPts val="0"/>
              </a:spcBef>
              <a:spcAft>
                <a:spcPts val="0"/>
              </a:spcAft>
              <a:buNone/>
            </a:pPr>
            <a:r>
              <a:rPr lang="en" sz="16000">
                <a:solidFill>
                  <a:srgbClr val="D3EBD5"/>
                </a:solidFill>
                <a:latin typeface="Dosis"/>
                <a:ea typeface="Dosis"/>
                <a:cs typeface="Dosis"/>
                <a:sym typeface="Dosis"/>
              </a:rPr>
              <a:t>“</a:t>
            </a:r>
            <a:endParaRPr sz="16000">
              <a:solidFill>
                <a:srgbClr val="D3EBD5"/>
              </a:solidFill>
              <a:latin typeface="Dosis"/>
              <a:ea typeface="Dosis"/>
              <a:cs typeface="Dosis"/>
              <a:sym typeface="Dosis"/>
            </a:endParaRPr>
          </a:p>
        </p:txBody>
      </p:sp>
      <p:grpSp>
        <p:nvGrpSpPr>
          <p:cNvPr id="1047" name="Google Shape;1047;p4"/>
          <p:cNvGrpSpPr/>
          <p:nvPr/>
        </p:nvGrpSpPr>
        <p:grpSpPr>
          <a:xfrm rot="10800000">
            <a:off x="11607156" y="38264"/>
            <a:ext cx="546843" cy="6781736"/>
            <a:chOff x="836200" y="238125"/>
            <a:chExt cx="422425" cy="5238750"/>
          </a:xfrm>
        </p:grpSpPr>
        <p:sp>
          <p:nvSpPr>
            <p:cNvPr id="1048" name="Google Shape;1048;p4"/>
            <p:cNvSpPr/>
            <p:nvPr/>
          </p:nvSpPr>
          <p:spPr>
            <a:xfrm>
              <a:off x="8362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49" name="Google Shape;1049;p4"/>
            <p:cNvSpPr/>
            <p:nvPr/>
          </p:nvSpPr>
          <p:spPr>
            <a:xfrm>
              <a:off x="8362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0" name="Google Shape;1050;p4"/>
            <p:cNvSpPr/>
            <p:nvPr/>
          </p:nvSpPr>
          <p:spPr>
            <a:xfrm>
              <a:off x="8362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1" name="Google Shape;1051;p4"/>
            <p:cNvSpPr/>
            <p:nvPr/>
          </p:nvSpPr>
          <p:spPr>
            <a:xfrm>
              <a:off x="8362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2" name="Google Shape;1052;p4"/>
            <p:cNvSpPr/>
            <p:nvPr/>
          </p:nvSpPr>
          <p:spPr>
            <a:xfrm>
              <a:off x="8362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3" name="Google Shape;1053;p4"/>
            <p:cNvSpPr/>
            <p:nvPr/>
          </p:nvSpPr>
          <p:spPr>
            <a:xfrm>
              <a:off x="8362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4" name="Google Shape;1054;p4"/>
            <p:cNvSpPr/>
            <p:nvPr/>
          </p:nvSpPr>
          <p:spPr>
            <a:xfrm>
              <a:off x="8362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5" name="Google Shape;1055;p4"/>
            <p:cNvSpPr/>
            <p:nvPr/>
          </p:nvSpPr>
          <p:spPr>
            <a:xfrm>
              <a:off x="8362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6" name="Google Shape;1056;p4"/>
            <p:cNvSpPr/>
            <p:nvPr/>
          </p:nvSpPr>
          <p:spPr>
            <a:xfrm>
              <a:off x="8362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7" name="Google Shape;1057;p4"/>
            <p:cNvSpPr/>
            <p:nvPr/>
          </p:nvSpPr>
          <p:spPr>
            <a:xfrm>
              <a:off x="8362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8" name="Google Shape;1058;p4"/>
            <p:cNvSpPr/>
            <p:nvPr/>
          </p:nvSpPr>
          <p:spPr>
            <a:xfrm>
              <a:off x="8362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9" name="Google Shape;1059;p4"/>
            <p:cNvSpPr/>
            <p:nvPr/>
          </p:nvSpPr>
          <p:spPr>
            <a:xfrm>
              <a:off x="8362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0" name="Google Shape;1060;p4"/>
            <p:cNvSpPr/>
            <p:nvPr/>
          </p:nvSpPr>
          <p:spPr>
            <a:xfrm>
              <a:off x="8362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1" name="Google Shape;1061;p4"/>
            <p:cNvSpPr/>
            <p:nvPr/>
          </p:nvSpPr>
          <p:spPr>
            <a:xfrm>
              <a:off x="8362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2" name="Google Shape;1062;p4"/>
            <p:cNvSpPr/>
            <p:nvPr/>
          </p:nvSpPr>
          <p:spPr>
            <a:xfrm>
              <a:off x="8362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3" name="Google Shape;1063;p4"/>
            <p:cNvSpPr/>
            <p:nvPr/>
          </p:nvSpPr>
          <p:spPr>
            <a:xfrm>
              <a:off x="8362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4" name="Google Shape;1064;p4"/>
            <p:cNvSpPr/>
            <p:nvPr/>
          </p:nvSpPr>
          <p:spPr>
            <a:xfrm>
              <a:off x="8362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5" name="Google Shape;1065;p4"/>
            <p:cNvSpPr/>
            <p:nvPr/>
          </p:nvSpPr>
          <p:spPr>
            <a:xfrm>
              <a:off x="8362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6" name="Google Shape;1066;p4"/>
            <p:cNvSpPr/>
            <p:nvPr/>
          </p:nvSpPr>
          <p:spPr>
            <a:xfrm>
              <a:off x="8362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7" name="Google Shape;1067;p4"/>
            <p:cNvSpPr/>
            <p:nvPr/>
          </p:nvSpPr>
          <p:spPr>
            <a:xfrm>
              <a:off x="8362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8" name="Google Shape;1068;p4"/>
            <p:cNvSpPr/>
            <p:nvPr/>
          </p:nvSpPr>
          <p:spPr>
            <a:xfrm>
              <a:off x="8362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9" name="Google Shape;1069;p4"/>
            <p:cNvSpPr/>
            <p:nvPr/>
          </p:nvSpPr>
          <p:spPr>
            <a:xfrm>
              <a:off x="8362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0" name="Google Shape;1070;p4"/>
            <p:cNvSpPr/>
            <p:nvPr/>
          </p:nvSpPr>
          <p:spPr>
            <a:xfrm>
              <a:off x="8362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1" name="Google Shape;1071;p4"/>
            <p:cNvSpPr/>
            <p:nvPr/>
          </p:nvSpPr>
          <p:spPr>
            <a:xfrm>
              <a:off x="8362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2" name="Google Shape;1072;p4"/>
            <p:cNvSpPr/>
            <p:nvPr/>
          </p:nvSpPr>
          <p:spPr>
            <a:xfrm>
              <a:off x="8362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3" name="Google Shape;1073;p4"/>
            <p:cNvSpPr/>
            <p:nvPr/>
          </p:nvSpPr>
          <p:spPr>
            <a:xfrm>
              <a:off x="8362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4" name="Google Shape;1074;p4"/>
            <p:cNvSpPr/>
            <p:nvPr/>
          </p:nvSpPr>
          <p:spPr>
            <a:xfrm>
              <a:off x="8362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5" name="Google Shape;1075;p4"/>
            <p:cNvSpPr/>
            <p:nvPr/>
          </p:nvSpPr>
          <p:spPr>
            <a:xfrm>
              <a:off x="8362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6" name="Google Shape;1076;p4"/>
            <p:cNvSpPr/>
            <p:nvPr/>
          </p:nvSpPr>
          <p:spPr>
            <a:xfrm>
              <a:off x="8362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7" name="Google Shape;1077;p4"/>
            <p:cNvSpPr/>
            <p:nvPr/>
          </p:nvSpPr>
          <p:spPr>
            <a:xfrm>
              <a:off x="8362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8" name="Google Shape;1078;p4"/>
            <p:cNvSpPr/>
            <p:nvPr/>
          </p:nvSpPr>
          <p:spPr>
            <a:xfrm>
              <a:off x="8362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9" name="Google Shape;1079;p4"/>
            <p:cNvSpPr/>
            <p:nvPr/>
          </p:nvSpPr>
          <p:spPr>
            <a:xfrm>
              <a:off x="8362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0" name="Google Shape;1080;p4"/>
            <p:cNvSpPr/>
            <p:nvPr/>
          </p:nvSpPr>
          <p:spPr>
            <a:xfrm>
              <a:off x="8362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1" name="Google Shape;1081;p4"/>
            <p:cNvSpPr/>
            <p:nvPr/>
          </p:nvSpPr>
          <p:spPr>
            <a:xfrm>
              <a:off x="8362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2" name="Google Shape;1082;p4"/>
            <p:cNvSpPr/>
            <p:nvPr/>
          </p:nvSpPr>
          <p:spPr>
            <a:xfrm>
              <a:off x="8362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3" name="Google Shape;1083;p4"/>
            <p:cNvSpPr/>
            <p:nvPr/>
          </p:nvSpPr>
          <p:spPr>
            <a:xfrm>
              <a:off x="9867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4" name="Google Shape;1084;p4"/>
            <p:cNvSpPr/>
            <p:nvPr/>
          </p:nvSpPr>
          <p:spPr>
            <a:xfrm>
              <a:off x="986700"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5" name="Google Shape;1085;p4"/>
            <p:cNvSpPr/>
            <p:nvPr/>
          </p:nvSpPr>
          <p:spPr>
            <a:xfrm>
              <a:off x="986700"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6" name="Google Shape;1086;p4"/>
            <p:cNvSpPr/>
            <p:nvPr/>
          </p:nvSpPr>
          <p:spPr>
            <a:xfrm>
              <a:off x="98670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7" name="Google Shape;1087;p4"/>
            <p:cNvSpPr/>
            <p:nvPr/>
          </p:nvSpPr>
          <p:spPr>
            <a:xfrm>
              <a:off x="9867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8" name="Google Shape;1088;p4"/>
            <p:cNvSpPr/>
            <p:nvPr/>
          </p:nvSpPr>
          <p:spPr>
            <a:xfrm>
              <a:off x="98670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89" name="Google Shape;1089;p4"/>
            <p:cNvSpPr/>
            <p:nvPr/>
          </p:nvSpPr>
          <p:spPr>
            <a:xfrm>
              <a:off x="986700"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0" name="Google Shape;1090;p4"/>
            <p:cNvSpPr/>
            <p:nvPr/>
          </p:nvSpPr>
          <p:spPr>
            <a:xfrm>
              <a:off x="986700"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1" name="Google Shape;1091;p4"/>
            <p:cNvSpPr/>
            <p:nvPr/>
          </p:nvSpPr>
          <p:spPr>
            <a:xfrm>
              <a:off x="98670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2" name="Google Shape;1092;p4"/>
            <p:cNvSpPr/>
            <p:nvPr/>
          </p:nvSpPr>
          <p:spPr>
            <a:xfrm>
              <a:off x="986700"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3" name="Google Shape;1093;p4"/>
            <p:cNvSpPr/>
            <p:nvPr/>
          </p:nvSpPr>
          <p:spPr>
            <a:xfrm>
              <a:off x="9867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4" name="Google Shape;1094;p4"/>
            <p:cNvSpPr/>
            <p:nvPr/>
          </p:nvSpPr>
          <p:spPr>
            <a:xfrm>
              <a:off x="986700"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5" name="Google Shape;1095;p4"/>
            <p:cNvSpPr/>
            <p:nvPr/>
          </p:nvSpPr>
          <p:spPr>
            <a:xfrm>
              <a:off x="98670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6" name="Google Shape;1096;p4"/>
            <p:cNvSpPr/>
            <p:nvPr/>
          </p:nvSpPr>
          <p:spPr>
            <a:xfrm>
              <a:off x="986700"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7" name="Google Shape;1097;p4"/>
            <p:cNvSpPr/>
            <p:nvPr/>
          </p:nvSpPr>
          <p:spPr>
            <a:xfrm>
              <a:off x="9867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8" name="Google Shape;1098;p4"/>
            <p:cNvSpPr/>
            <p:nvPr/>
          </p:nvSpPr>
          <p:spPr>
            <a:xfrm>
              <a:off x="986700"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99" name="Google Shape;1099;p4"/>
            <p:cNvSpPr/>
            <p:nvPr/>
          </p:nvSpPr>
          <p:spPr>
            <a:xfrm>
              <a:off x="986700"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0" name="Google Shape;1100;p4"/>
            <p:cNvSpPr/>
            <p:nvPr/>
          </p:nvSpPr>
          <p:spPr>
            <a:xfrm>
              <a:off x="98670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1" name="Google Shape;1101;p4"/>
            <p:cNvSpPr/>
            <p:nvPr/>
          </p:nvSpPr>
          <p:spPr>
            <a:xfrm>
              <a:off x="9867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2" name="Google Shape;1102;p4"/>
            <p:cNvSpPr/>
            <p:nvPr/>
          </p:nvSpPr>
          <p:spPr>
            <a:xfrm>
              <a:off x="9867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3" name="Google Shape;1103;p4"/>
            <p:cNvSpPr/>
            <p:nvPr/>
          </p:nvSpPr>
          <p:spPr>
            <a:xfrm>
              <a:off x="986700"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4" name="Google Shape;1104;p4"/>
            <p:cNvSpPr/>
            <p:nvPr/>
          </p:nvSpPr>
          <p:spPr>
            <a:xfrm>
              <a:off x="98670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5" name="Google Shape;1105;p4"/>
            <p:cNvSpPr/>
            <p:nvPr/>
          </p:nvSpPr>
          <p:spPr>
            <a:xfrm>
              <a:off x="98670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6" name="Google Shape;1106;p4"/>
            <p:cNvSpPr/>
            <p:nvPr/>
          </p:nvSpPr>
          <p:spPr>
            <a:xfrm>
              <a:off x="11372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7" name="Google Shape;1107;p4"/>
            <p:cNvSpPr/>
            <p:nvPr/>
          </p:nvSpPr>
          <p:spPr>
            <a:xfrm>
              <a:off x="11372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8" name="Google Shape;1108;p4"/>
            <p:cNvSpPr/>
            <p:nvPr/>
          </p:nvSpPr>
          <p:spPr>
            <a:xfrm>
              <a:off x="11372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09" name="Google Shape;1109;p4"/>
            <p:cNvSpPr/>
            <p:nvPr/>
          </p:nvSpPr>
          <p:spPr>
            <a:xfrm>
              <a:off x="11372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0" name="Google Shape;1110;p4"/>
            <p:cNvSpPr/>
            <p:nvPr/>
          </p:nvSpPr>
          <p:spPr>
            <a:xfrm>
              <a:off x="11372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1" name="Google Shape;1111;p4"/>
            <p:cNvSpPr/>
            <p:nvPr/>
          </p:nvSpPr>
          <p:spPr>
            <a:xfrm>
              <a:off x="11372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2" name="Google Shape;1112;p4"/>
            <p:cNvSpPr/>
            <p:nvPr/>
          </p:nvSpPr>
          <p:spPr>
            <a:xfrm>
              <a:off x="11372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3" name="Google Shape;1113;p4"/>
            <p:cNvSpPr/>
            <p:nvPr/>
          </p:nvSpPr>
          <p:spPr>
            <a:xfrm>
              <a:off x="11372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4" name="Google Shape;1114;p4"/>
            <p:cNvSpPr/>
            <p:nvPr/>
          </p:nvSpPr>
          <p:spPr>
            <a:xfrm>
              <a:off x="11372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5" name="Google Shape;1115;p4"/>
            <p:cNvSpPr/>
            <p:nvPr/>
          </p:nvSpPr>
          <p:spPr>
            <a:xfrm>
              <a:off x="11372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6" name="Google Shape;1116;p4"/>
            <p:cNvSpPr/>
            <p:nvPr/>
          </p:nvSpPr>
          <p:spPr>
            <a:xfrm>
              <a:off x="11372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7" name="Google Shape;1117;p4"/>
            <p:cNvSpPr/>
            <p:nvPr/>
          </p:nvSpPr>
          <p:spPr>
            <a:xfrm>
              <a:off x="11372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8" name="Google Shape;1118;p4"/>
            <p:cNvSpPr/>
            <p:nvPr/>
          </p:nvSpPr>
          <p:spPr>
            <a:xfrm>
              <a:off x="11372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19" name="Google Shape;1119;p4"/>
            <p:cNvSpPr/>
            <p:nvPr/>
          </p:nvSpPr>
          <p:spPr>
            <a:xfrm>
              <a:off x="11372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0" name="Google Shape;1120;p4"/>
            <p:cNvSpPr/>
            <p:nvPr/>
          </p:nvSpPr>
          <p:spPr>
            <a:xfrm>
              <a:off x="11372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1" name="Google Shape;1121;p4"/>
            <p:cNvSpPr/>
            <p:nvPr/>
          </p:nvSpPr>
          <p:spPr>
            <a:xfrm>
              <a:off x="11372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2" name="Google Shape;1122;p4"/>
            <p:cNvSpPr/>
            <p:nvPr/>
          </p:nvSpPr>
          <p:spPr>
            <a:xfrm>
              <a:off x="11372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3" name="Google Shape;1123;p4"/>
            <p:cNvSpPr/>
            <p:nvPr/>
          </p:nvSpPr>
          <p:spPr>
            <a:xfrm>
              <a:off x="11372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4" name="Google Shape;1124;p4"/>
            <p:cNvSpPr/>
            <p:nvPr/>
          </p:nvSpPr>
          <p:spPr>
            <a:xfrm>
              <a:off x="11372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5" name="Google Shape;1125;p4"/>
            <p:cNvSpPr/>
            <p:nvPr/>
          </p:nvSpPr>
          <p:spPr>
            <a:xfrm>
              <a:off x="11372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6" name="Google Shape;1126;p4"/>
            <p:cNvSpPr/>
            <p:nvPr/>
          </p:nvSpPr>
          <p:spPr>
            <a:xfrm>
              <a:off x="11372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27" name="Google Shape;1127;p4"/>
            <p:cNvSpPr/>
            <p:nvPr/>
          </p:nvSpPr>
          <p:spPr>
            <a:xfrm>
              <a:off x="11372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03B5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128" name="Google Shape;1128;p4"/>
          <p:cNvGrpSpPr/>
          <p:nvPr/>
        </p:nvGrpSpPr>
        <p:grpSpPr>
          <a:xfrm rot="10800000">
            <a:off x="8879380" y="38264"/>
            <a:ext cx="3079792" cy="6781736"/>
            <a:chOff x="986700" y="238125"/>
            <a:chExt cx="2379075" cy="5238750"/>
          </a:xfrm>
        </p:grpSpPr>
        <p:sp>
          <p:nvSpPr>
            <p:cNvPr id="1129" name="Google Shape;1129;p4"/>
            <p:cNvSpPr/>
            <p:nvPr/>
          </p:nvSpPr>
          <p:spPr>
            <a:xfrm>
              <a:off x="98670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0" name="Google Shape;1130;p4"/>
            <p:cNvSpPr/>
            <p:nvPr/>
          </p:nvSpPr>
          <p:spPr>
            <a:xfrm>
              <a:off x="98670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1" name="Google Shape;1131;p4"/>
            <p:cNvSpPr/>
            <p:nvPr/>
          </p:nvSpPr>
          <p:spPr>
            <a:xfrm>
              <a:off x="9867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2" name="Google Shape;1132;p4"/>
            <p:cNvSpPr/>
            <p:nvPr/>
          </p:nvSpPr>
          <p:spPr>
            <a:xfrm>
              <a:off x="986700"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3" name="Google Shape;1133;p4"/>
            <p:cNvSpPr/>
            <p:nvPr/>
          </p:nvSpPr>
          <p:spPr>
            <a:xfrm>
              <a:off x="986700"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4" name="Google Shape;1134;p4"/>
            <p:cNvSpPr/>
            <p:nvPr/>
          </p:nvSpPr>
          <p:spPr>
            <a:xfrm>
              <a:off x="9867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5" name="Google Shape;1135;p4"/>
            <p:cNvSpPr/>
            <p:nvPr/>
          </p:nvSpPr>
          <p:spPr>
            <a:xfrm>
              <a:off x="986700"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6" name="Google Shape;1136;p4"/>
            <p:cNvSpPr/>
            <p:nvPr/>
          </p:nvSpPr>
          <p:spPr>
            <a:xfrm>
              <a:off x="986700"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7" name="Google Shape;1137;p4"/>
            <p:cNvSpPr/>
            <p:nvPr/>
          </p:nvSpPr>
          <p:spPr>
            <a:xfrm>
              <a:off x="986700"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8" name="Google Shape;1138;p4"/>
            <p:cNvSpPr/>
            <p:nvPr/>
          </p:nvSpPr>
          <p:spPr>
            <a:xfrm>
              <a:off x="986700"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39" name="Google Shape;1139;p4"/>
            <p:cNvSpPr/>
            <p:nvPr/>
          </p:nvSpPr>
          <p:spPr>
            <a:xfrm>
              <a:off x="986700"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0" name="Google Shape;1140;p4"/>
            <p:cNvSpPr/>
            <p:nvPr/>
          </p:nvSpPr>
          <p:spPr>
            <a:xfrm>
              <a:off x="9867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1" name="Google Shape;1141;p4"/>
            <p:cNvSpPr/>
            <p:nvPr/>
          </p:nvSpPr>
          <p:spPr>
            <a:xfrm>
              <a:off x="11372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2" name="Google Shape;1142;p4"/>
            <p:cNvSpPr/>
            <p:nvPr/>
          </p:nvSpPr>
          <p:spPr>
            <a:xfrm>
              <a:off x="11372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3" name="Google Shape;1143;p4"/>
            <p:cNvSpPr/>
            <p:nvPr/>
          </p:nvSpPr>
          <p:spPr>
            <a:xfrm>
              <a:off x="11372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4" name="Google Shape;1144;p4"/>
            <p:cNvSpPr/>
            <p:nvPr/>
          </p:nvSpPr>
          <p:spPr>
            <a:xfrm>
              <a:off x="11372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5" name="Google Shape;1145;p4"/>
            <p:cNvSpPr/>
            <p:nvPr/>
          </p:nvSpPr>
          <p:spPr>
            <a:xfrm>
              <a:off x="11372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6" name="Google Shape;1146;p4"/>
            <p:cNvSpPr/>
            <p:nvPr/>
          </p:nvSpPr>
          <p:spPr>
            <a:xfrm>
              <a:off x="11372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7" name="Google Shape;1147;p4"/>
            <p:cNvSpPr/>
            <p:nvPr/>
          </p:nvSpPr>
          <p:spPr>
            <a:xfrm>
              <a:off x="11372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8" name="Google Shape;1148;p4"/>
            <p:cNvSpPr/>
            <p:nvPr/>
          </p:nvSpPr>
          <p:spPr>
            <a:xfrm>
              <a:off x="11372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49" name="Google Shape;1149;p4"/>
            <p:cNvSpPr/>
            <p:nvPr/>
          </p:nvSpPr>
          <p:spPr>
            <a:xfrm>
              <a:off x="11372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0" name="Google Shape;1150;p4"/>
            <p:cNvSpPr/>
            <p:nvPr/>
          </p:nvSpPr>
          <p:spPr>
            <a:xfrm>
              <a:off x="11372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1" name="Google Shape;1151;p4"/>
            <p:cNvSpPr/>
            <p:nvPr/>
          </p:nvSpPr>
          <p:spPr>
            <a:xfrm>
              <a:off x="11372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2" name="Google Shape;1152;p4"/>
            <p:cNvSpPr/>
            <p:nvPr/>
          </p:nvSpPr>
          <p:spPr>
            <a:xfrm>
              <a:off x="11372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3" name="Google Shape;1153;p4"/>
            <p:cNvSpPr/>
            <p:nvPr/>
          </p:nvSpPr>
          <p:spPr>
            <a:xfrm>
              <a:off x="11372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4" name="Google Shape;1154;p4"/>
            <p:cNvSpPr/>
            <p:nvPr/>
          </p:nvSpPr>
          <p:spPr>
            <a:xfrm>
              <a:off x="12877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5" name="Google Shape;1155;p4"/>
            <p:cNvSpPr/>
            <p:nvPr/>
          </p:nvSpPr>
          <p:spPr>
            <a:xfrm>
              <a:off x="12877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6" name="Google Shape;1156;p4"/>
            <p:cNvSpPr/>
            <p:nvPr/>
          </p:nvSpPr>
          <p:spPr>
            <a:xfrm>
              <a:off x="12877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7" name="Google Shape;1157;p4"/>
            <p:cNvSpPr/>
            <p:nvPr/>
          </p:nvSpPr>
          <p:spPr>
            <a:xfrm>
              <a:off x="12877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8" name="Google Shape;1158;p4"/>
            <p:cNvSpPr/>
            <p:nvPr/>
          </p:nvSpPr>
          <p:spPr>
            <a:xfrm>
              <a:off x="128772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9" name="Google Shape;1159;p4"/>
            <p:cNvSpPr/>
            <p:nvPr/>
          </p:nvSpPr>
          <p:spPr>
            <a:xfrm>
              <a:off x="12877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0" name="Google Shape;1160;p4"/>
            <p:cNvSpPr/>
            <p:nvPr/>
          </p:nvSpPr>
          <p:spPr>
            <a:xfrm>
              <a:off x="12877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1" name="Google Shape;1161;p4"/>
            <p:cNvSpPr/>
            <p:nvPr/>
          </p:nvSpPr>
          <p:spPr>
            <a:xfrm>
              <a:off x="12877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2" name="Google Shape;1162;p4"/>
            <p:cNvSpPr/>
            <p:nvPr/>
          </p:nvSpPr>
          <p:spPr>
            <a:xfrm>
              <a:off x="12877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3" name="Google Shape;1163;p4"/>
            <p:cNvSpPr/>
            <p:nvPr/>
          </p:nvSpPr>
          <p:spPr>
            <a:xfrm>
              <a:off x="12877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4" name="Google Shape;1164;p4"/>
            <p:cNvSpPr/>
            <p:nvPr/>
          </p:nvSpPr>
          <p:spPr>
            <a:xfrm>
              <a:off x="12877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5" name="Google Shape;1165;p4"/>
            <p:cNvSpPr/>
            <p:nvPr/>
          </p:nvSpPr>
          <p:spPr>
            <a:xfrm>
              <a:off x="12877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6" name="Google Shape;1166;p4"/>
            <p:cNvSpPr/>
            <p:nvPr/>
          </p:nvSpPr>
          <p:spPr>
            <a:xfrm>
              <a:off x="12877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7" name="Google Shape;1167;p4"/>
            <p:cNvSpPr/>
            <p:nvPr/>
          </p:nvSpPr>
          <p:spPr>
            <a:xfrm>
              <a:off x="12877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8" name="Google Shape;1168;p4"/>
            <p:cNvSpPr/>
            <p:nvPr/>
          </p:nvSpPr>
          <p:spPr>
            <a:xfrm>
              <a:off x="12877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69" name="Google Shape;1169;p4"/>
            <p:cNvSpPr/>
            <p:nvPr/>
          </p:nvSpPr>
          <p:spPr>
            <a:xfrm>
              <a:off x="12877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0" name="Google Shape;1170;p4"/>
            <p:cNvSpPr/>
            <p:nvPr/>
          </p:nvSpPr>
          <p:spPr>
            <a:xfrm>
              <a:off x="12877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1" name="Google Shape;1171;p4"/>
            <p:cNvSpPr/>
            <p:nvPr/>
          </p:nvSpPr>
          <p:spPr>
            <a:xfrm>
              <a:off x="12877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2" name="Google Shape;1172;p4"/>
            <p:cNvSpPr/>
            <p:nvPr/>
          </p:nvSpPr>
          <p:spPr>
            <a:xfrm>
              <a:off x="12877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3" name="Google Shape;1173;p4"/>
            <p:cNvSpPr/>
            <p:nvPr/>
          </p:nvSpPr>
          <p:spPr>
            <a:xfrm>
              <a:off x="128772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4" name="Google Shape;1174;p4"/>
            <p:cNvSpPr/>
            <p:nvPr/>
          </p:nvSpPr>
          <p:spPr>
            <a:xfrm>
              <a:off x="14382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5" name="Google Shape;1175;p4"/>
            <p:cNvSpPr/>
            <p:nvPr/>
          </p:nvSpPr>
          <p:spPr>
            <a:xfrm>
              <a:off x="14382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6" name="Google Shape;1176;p4"/>
            <p:cNvSpPr/>
            <p:nvPr/>
          </p:nvSpPr>
          <p:spPr>
            <a:xfrm>
              <a:off x="14382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7" name="Google Shape;1177;p4"/>
            <p:cNvSpPr/>
            <p:nvPr/>
          </p:nvSpPr>
          <p:spPr>
            <a:xfrm>
              <a:off x="14382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8" name="Google Shape;1178;p4"/>
            <p:cNvSpPr/>
            <p:nvPr/>
          </p:nvSpPr>
          <p:spPr>
            <a:xfrm>
              <a:off x="14382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79" name="Google Shape;1179;p4"/>
            <p:cNvSpPr/>
            <p:nvPr/>
          </p:nvSpPr>
          <p:spPr>
            <a:xfrm>
              <a:off x="14382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0" name="Google Shape;1180;p4"/>
            <p:cNvSpPr/>
            <p:nvPr/>
          </p:nvSpPr>
          <p:spPr>
            <a:xfrm>
              <a:off x="14382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1" name="Google Shape;1181;p4"/>
            <p:cNvSpPr/>
            <p:nvPr/>
          </p:nvSpPr>
          <p:spPr>
            <a:xfrm>
              <a:off x="14382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2" name="Google Shape;1182;p4"/>
            <p:cNvSpPr/>
            <p:nvPr/>
          </p:nvSpPr>
          <p:spPr>
            <a:xfrm>
              <a:off x="14382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3" name="Google Shape;1183;p4"/>
            <p:cNvSpPr/>
            <p:nvPr/>
          </p:nvSpPr>
          <p:spPr>
            <a:xfrm>
              <a:off x="14382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4" name="Google Shape;1184;p4"/>
            <p:cNvSpPr/>
            <p:nvPr/>
          </p:nvSpPr>
          <p:spPr>
            <a:xfrm>
              <a:off x="14382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5" name="Google Shape;1185;p4"/>
            <p:cNvSpPr/>
            <p:nvPr/>
          </p:nvSpPr>
          <p:spPr>
            <a:xfrm>
              <a:off x="14382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6" name="Google Shape;1186;p4"/>
            <p:cNvSpPr/>
            <p:nvPr/>
          </p:nvSpPr>
          <p:spPr>
            <a:xfrm>
              <a:off x="14382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7" name="Google Shape;1187;p4"/>
            <p:cNvSpPr/>
            <p:nvPr/>
          </p:nvSpPr>
          <p:spPr>
            <a:xfrm>
              <a:off x="14382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8" name="Google Shape;1188;p4"/>
            <p:cNvSpPr/>
            <p:nvPr/>
          </p:nvSpPr>
          <p:spPr>
            <a:xfrm>
              <a:off x="14382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89" name="Google Shape;1189;p4"/>
            <p:cNvSpPr/>
            <p:nvPr/>
          </p:nvSpPr>
          <p:spPr>
            <a:xfrm>
              <a:off x="14382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0" name="Google Shape;1190;p4"/>
            <p:cNvSpPr/>
            <p:nvPr/>
          </p:nvSpPr>
          <p:spPr>
            <a:xfrm>
              <a:off x="14382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1" name="Google Shape;1191;p4"/>
            <p:cNvSpPr/>
            <p:nvPr/>
          </p:nvSpPr>
          <p:spPr>
            <a:xfrm>
              <a:off x="14382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2" name="Google Shape;1192;p4"/>
            <p:cNvSpPr/>
            <p:nvPr/>
          </p:nvSpPr>
          <p:spPr>
            <a:xfrm>
              <a:off x="14382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3" name="Google Shape;1193;p4"/>
            <p:cNvSpPr/>
            <p:nvPr/>
          </p:nvSpPr>
          <p:spPr>
            <a:xfrm>
              <a:off x="14382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4" name="Google Shape;1194;p4"/>
            <p:cNvSpPr/>
            <p:nvPr/>
          </p:nvSpPr>
          <p:spPr>
            <a:xfrm>
              <a:off x="14382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5" name="Google Shape;1195;p4"/>
            <p:cNvSpPr/>
            <p:nvPr/>
          </p:nvSpPr>
          <p:spPr>
            <a:xfrm>
              <a:off x="14382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6" name="Google Shape;1196;p4"/>
            <p:cNvSpPr/>
            <p:nvPr/>
          </p:nvSpPr>
          <p:spPr>
            <a:xfrm>
              <a:off x="14382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7" name="Google Shape;1197;p4"/>
            <p:cNvSpPr/>
            <p:nvPr/>
          </p:nvSpPr>
          <p:spPr>
            <a:xfrm>
              <a:off x="14382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8" name="Google Shape;1198;p4"/>
            <p:cNvSpPr/>
            <p:nvPr/>
          </p:nvSpPr>
          <p:spPr>
            <a:xfrm>
              <a:off x="14382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99" name="Google Shape;1199;p4"/>
            <p:cNvSpPr/>
            <p:nvPr/>
          </p:nvSpPr>
          <p:spPr>
            <a:xfrm>
              <a:off x="14382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0" name="Google Shape;1200;p4"/>
            <p:cNvSpPr/>
            <p:nvPr/>
          </p:nvSpPr>
          <p:spPr>
            <a:xfrm>
              <a:off x="14382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1" name="Google Shape;1201;p4"/>
            <p:cNvSpPr/>
            <p:nvPr/>
          </p:nvSpPr>
          <p:spPr>
            <a:xfrm>
              <a:off x="14382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2" name="Google Shape;1202;p4"/>
            <p:cNvSpPr/>
            <p:nvPr/>
          </p:nvSpPr>
          <p:spPr>
            <a:xfrm>
              <a:off x="14382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3" name="Google Shape;1203;p4"/>
            <p:cNvSpPr/>
            <p:nvPr/>
          </p:nvSpPr>
          <p:spPr>
            <a:xfrm>
              <a:off x="14382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4" name="Google Shape;1204;p4"/>
            <p:cNvSpPr/>
            <p:nvPr/>
          </p:nvSpPr>
          <p:spPr>
            <a:xfrm>
              <a:off x="14382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5" name="Google Shape;1205;p4"/>
            <p:cNvSpPr/>
            <p:nvPr/>
          </p:nvSpPr>
          <p:spPr>
            <a:xfrm>
              <a:off x="15887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6" name="Google Shape;1206;p4"/>
            <p:cNvSpPr/>
            <p:nvPr/>
          </p:nvSpPr>
          <p:spPr>
            <a:xfrm>
              <a:off x="15887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7" name="Google Shape;1207;p4"/>
            <p:cNvSpPr/>
            <p:nvPr/>
          </p:nvSpPr>
          <p:spPr>
            <a:xfrm>
              <a:off x="15887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8" name="Google Shape;1208;p4"/>
            <p:cNvSpPr/>
            <p:nvPr/>
          </p:nvSpPr>
          <p:spPr>
            <a:xfrm>
              <a:off x="15887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09" name="Google Shape;1209;p4"/>
            <p:cNvSpPr/>
            <p:nvPr/>
          </p:nvSpPr>
          <p:spPr>
            <a:xfrm>
              <a:off x="15887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0" name="Google Shape;1210;p4"/>
            <p:cNvSpPr/>
            <p:nvPr/>
          </p:nvSpPr>
          <p:spPr>
            <a:xfrm>
              <a:off x="15887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1" name="Google Shape;1211;p4"/>
            <p:cNvSpPr/>
            <p:nvPr/>
          </p:nvSpPr>
          <p:spPr>
            <a:xfrm>
              <a:off x="15887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2" name="Google Shape;1212;p4"/>
            <p:cNvSpPr/>
            <p:nvPr/>
          </p:nvSpPr>
          <p:spPr>
            <a:xfrm>
              <a:off x="15887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3" name="Google Shape;1213;p4"/>
            <p:cNvSpPr/>
            <p:nvPr/>
          </p:nvSpPr>
          <p:spPr>
            <a:xfrm>
              <a:off x="15887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4" name="Google Shape;1214;p4"/>
            <p:cNvSpPr/>
            <p:nvPr/>
          </p:nvSpPr>
          <p:spPr>
            <a:xfrm>
              <a:off x="15887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5" name="Google Shape;1215;p4"/>
            <p:cNvSpPr/>
            <p:nvPr/>
          </p:nvSpPr>
          <p:spPr>
            <a:xfrm>
              <a:off x="15887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6" name="Google Shape;1216;p4"/>
            <p:cNvSpPr/>
            <p:nvPr/>
          </p:nvSpPr>
          <p:spPr>
            <a:xfrm>
              <a:off x="15887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7" name="Google Shape;1217;p4"/>
            <p:cNvSpPr/>
            <p:nvPr/>
          </p:nvSpPr>
          <p:spPr>
            <a:xfrm>
              <a:off x="15887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8" name="Google Shape;1218;p4"/>
            <p:cNvSpPr/>
            <p:nvPr/>
          </p:nvSpPr>
          <p:spPr>
            <a:xfrm>
              <a:off x="15887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9" name="Google Shape;1219;p4"/>
            <p:cNvSpPr/>
            <p:nvPr/>
          </p:nvSpPr>
          <p:spPr>
            <a:xfrm>
              <a:off x="15887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0" name="Google Shape;1220;p4"/>
            <p:cNvSpPr/>
            <p:nvPr/>
          </p:nvSpPr>
          <p:spPr>
            <a:xfrm>
              <a:off x="15887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1" name="Google Shape;1221;p4"/>
            <p:cNvSpPr/>
            <p:nvPr/>
          </p:nvSpPr>
          <p:spPr>
            <a:xfrm>
              <a:off x="15887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2" name="Google Shape;1222;p4"/>
            <p:cNvSpPr/>
            <p:nvPr/>
          </p:nvSpPr>
          <p:spPr>
            <a:xfrm>
              <a:off x="15887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3" name="Google Shape;1223;p4"/>
            <p:cNvSpPr/>
            <p:nvPr/>
          </p:nvSpPr>
          <p:spPr>
            <a:xfrm>
              <a:off x="15887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4" name="Google Shape;1224;p4"/>
            <p:cNvSpPr/>
            <p:nvPr/>
          </p:nvSpPr>
          <p:spPr>
            <a:xfrm>
              <a:off x="17392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5" name="Google Shape;1225;p4"/>
            <p:cNvSpPr/>
            <p:nvPr/>
          </p:nvSpPr>
          <p:spPr>
            <a:xfrm>
              <a:off x="17392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6" name="Google Shape;1226;p4"/>
            <p:cNvSpPr/>
            <p:nvPr/>
          </p:nvSpPr>
          <p:spPr>
            <a:xfrm>
              <a:off x="17392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7" name="Google Shape;1227;p4"/>
            <p:cNvSpPr/>
            <p:nvPr/>
          </p:nvSpPr>
          <p:spPr>
            <a:xfrm>
              <a:off x="17392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8" name="Google Shape;1228;p4"/>
            <p:cNvSpPr/>
            <p:nvPr/>
          </p:nvSpPr>
          <p:spPr>
            <a:xfrm>
              <a:off x="17392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29" name="Google Shape;1229;p4"/>
            <p:cNvSpPr/>
            <p:nvPr/>
          </p:nvSpPr>
          <p:spPr>
            <a:xfrm>
              <a:off x="17392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0" name="Google Shape;1230;p4"/>
            <p:cNvSpPr/>
            <p:nvPr/>
          </p:nvSpPr>
          <p:spPr>
            <a:xfrm>
              <a:off x="17392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1" name="Google Shape;1231;p4"/>
            <p:cNvSpPr/>
            <p:nvPr/>
          </p:nvSpPr>
          <p:spPr>
            <a:xfrm>
              <a:off x="17392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2" name="Google Shape;1232;p4"/>
            <p:cNvSpPr/>
            <p:nvPr/>
          </p:nvSpPr>
          <p:spPr>
            <a:xfrm>
              <a:off x="17392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3" name="Google Shape;1233;p4"/>
            <p:cNvSpPr/>
            <p:nvPr/>
          </p:nvSpPr>
          <p:spPr>
            <a:xfrm>
              <a:off x="17392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4" name="Google Shape;1234;p4"/>
            <p:cNvSpPr/>
            <p:nvPr/>
          </p:nvSpPr>
          <p:spPr>
            <a:xfrm>
              <a:off x="17392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5" name="Google Shape;1235;p4"/>
            <p:cNvSpPr/>
            <p:nvPr/>
          </p:nvSpPr>
          <p:spPr>
            <a:xfrm>
              <a:off x="18897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6" name="Google Shape;1236;p4"/>
            <p:cNvSpPr/>
            <p:nvPr/>
          </p:nvSpPr>
          <p:spPr>
            <a:xfrm>
              <a:off x="188975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7" name="Google Shape;1237;p4"/>
            <p:cNvSpPr/>
            <p:nvPr/>
          </p:nvSpPr>
          <p:spPr>
            <a:xfrm>
              <a:off x="188975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8" name="Google Shape;1238;p4"/>
            <p:cNvSpPr/>
            <p:nvPr/>
          </p:nvSpPr>
          <p:spPr>
            <a:xfrm>
              <a:off x="18897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39" name="Google Shape;1239;p4"/>
            <p:cNvSpPr/>
            <p:nvPr/>
          </p:nvSpPr>
          <p:spPr>
            <a:xfrm>
              <a:off x="18897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0" name="Google Shape;1240;p4"/>
            <p:cNvSpPr/>
            <p:nvPr/>
          </p:nvSpPr>
          <p:spPr>
            <a:xfrm>
              <a:off x="204027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1" name="Google Shape;1241;p4"/>
            <p:cNvSpPr/>
            <p:nvPr/>
          </p:nvSpPr>
          <p:spPr>
            <a:xfrm>
              <a:off x="204027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2" name="Google Shape;1242;p4"/>
            <p:cNvSpPr/>
            <p:nvPr/>
          </p:nvSpPr>
          <p:spPr>
            <a:xfrm>
              <a:off x="204027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3" name="Google Shape;1243;p4"/>
            <p:cNvSpPr/>
            <p:nvPr/>
          </p:nvSpPr>
          <p:spPr>
            <a:xfrm>
              <a:off x="21907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4" name="Google Shape;1244;p4"/>
            <p:cNvSpPr/>
            <p:nvPr/>
          </p:nvSpPr>
          <p:spPr>
            <a:xfrm>
              <a:off x="234130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5" name="Google Shape;1245;p4"/>
            <p:cNvSpPr/>
            <p:nvPr/>
          </p:nvSpPr>
          <p:spPr>
            <a:xfrm>
              <a:off x="264232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6" name="Google Shape;1246;p4"/>
            <p:cNvSpPr/>
            <p:nvPr/>
          </p:nvSpPr>
          <p:spPr>
            <a:xfrm>
              <a:off x="26423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47" name="Google Shape;1247;p4"/>
            <p:cNvSpPr/>
            <p:nvPr/>
          </p:nvSpPr>
          <p:spPr>
            <a:xfrm>
              <a:off x="32443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248" name="Google Shape;1248;p4"/>
          <p:cNvGrpSpPr/>
          <p:nvPr/>
        </p:nvGrpSpPr>
        <p:grpSpPr>
          <a:xfrm rot="10800000">
            <a:off x="8489725" y="38264"/>
            <a:ext cx="2690072" cy="6781736"/>
            <a:chOff x="1588750" y="238125"/>
            <a:chExt cx="2078025" cy="5238750"/>
          </a:xfrm>
        </p:grpSpPr>
        <p:sp>
          <p:nvSpPr>
            <p:cNvPr id="1249" name="Google Shape;1249;p4"/>
            <p:cNvSpPr/>
            <p:nvPr/>
          </p:nvSpPr>
          <p:spPr>
            <a:xfrm>
              <a:off x="15887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0" name="Google Shape;1250;p4"/>
            <p:cNvSpPr/>
            <p:nvPr/>
          </p:nvSpPr>
          <p:spPr>
            <a:xfrm>
              <a:off x="15887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1" name="Google Shape;1251;p4"/>
            <p:cNvSpPr/>
            <p:nvPr/>
          </p:nvSpPr>
          <p:spPr>
            <a:xfrm>
              <a:off x="15887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2" name="Google Shape;1252;p4"/>
            <p:cNvSpPr/>
            <p:nvPr/>
          </p:nvSpPr>
          <p:spPr>
            <a:xfrm>
              <a:off x="15887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3" name="Google Shape;1253;p4"/>
            <p:cNvSpPr/>
            <p:nvPr/>
          </p:nvSpPr>
          <p:spPr>
            <a:xfrm>
              <a:off x="15887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4" name="Google Shape;1254;p4"/>
            <p:cNvSpPr/>
            <p:nvPr/>
          </p:nvSpPr>
          <p:spPr>
            <a:xfrm>
              <a:off x="15887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5" name="Google Shape;1255;p4"/>
            <p:cNvSpPr/>
            <p:nvPr/>
          </p:nvSpPr>
          <p:spPr>
            <a:xfrm>
              <a:off x="17392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6" name="Google Shape;1256;p4"/>
            <p:cNvSpPr/>
            <p:nvPr/>
          </p:nvSpPr>
          <p:spPr>
            <a:xfrm>
              <a:off x="17392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7" name="Google Shape;1257;p4"/>
            <p:cNvSpPr/>
            <p:nvPr/>
          </p:nvSpPr>
          <p:spPr>
            <a:xfrm>
              <a:off x="17392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8" name="Google Shape;1258;p4"/>
            <p:cNvSpPr/>
            <p:nvPr/>
          </p:nvSpPr>
          <p:spPr>
            <a:xfrm>
              <a:off x="17392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59" name="Google Shape;1259;p4"/>
            <p:cNvSpPr/>
            <p:nvPr/>
          </p:nvSpPr>
          <p:spPr>
            <a:xfrm>
              <a:off x="17392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0" name="Google Shape;1260;p4"/>
            <p:cNvSpPr/>
            <p:nvPr/>
          </p:nvSpPr>
          <p:spPr>
            <a:xfrm>
              <a:off x="17392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1" name="Google Shape;1261;p4"/>
            <p:cNvSpPr/>
            <p:nvPr/>
          </p:nvSpPr>
          <p:spPr>
            <a:xfrm>
              <a:off x="17392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2" name="Google Shape;1262;p4"/>
            <p:cNvSpPr/>
            <p:nvPr/>
          </p:nvSpPr>
          <p:spPr>
            <a:xfrm>
              <a:off x="188975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3" name="Google Shape;1263;p4"/>
            <p:cNvSpPr/>
            <p:nvPr/>
          </p:nvSpPr>
          <p:spPr>
            <a:xfrm>
              <a:off x="188975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4" name="Google Shape;1264;p4"/>
            <p:cNvSpPr/>
            <p:nvPr/>
          </p:nvSpPr>
          <p:spPr>
            <a:xfrm>
              <a:off x="188975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5" name="Google Shape;1265;p4"/>
            <p:cNvSpPr/>
            <p:nvPr/>
          </p:nvSpPr>
          <p:spPr>
            <a:xfrm>
              <a:off x="188975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6" name="Google Shape;1266;p4"/>
            <p:cNvSpPr/>
            <p:nvPr/>
          </p:nvSpPr>
          <p:spPr>
            <a:xfrm>
              <a:off x="18897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7" name="Google Shape;1267;p4"/>
            <p:cNvSpPr/>
            <p:nvPr/>
          </p:nvSpPr>
          <p:spPr>
            <a:xfrm>
              <a:off x="188975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8" name="Google Shape;1268;p4"/>
            <p:cNvSpPr/>
            <p:nvPr/>
          </p:nvSpPr>
          <p:spPr>
            <a:xfrm>
              <a:off x="188975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69" name="Google Shape;1269;p4"/>
            <p:cNvSpPr/>
            <p:nvPr/>
          </p:nvSpPr>
          <p:spPr>
            <a:xfrm>
              <a:off x="188975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0" name="Google Shape;1270;p4"/>
            <p:cNvSpPr/>
            <p:nvPr/>
          </p:nvSpPr>
          <p:spPr>
            <a:xfrm>
              <a:off x="188975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1" name="Google Shape;1271;p4"/>
            <p:cNvSpPr/>
            <p:nvPr/>
          </p:nvSpPr>
          <p:spPr>
            <a:xfrm>
              <a:off x="18897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2" name="Google Shape;1272;p4"/>
            <p:cNvSpPr/>
            <p:nvPr/>
          </p:nvSpPr>
          <p:spPr>
            <a:xfrm>
              <a:off x="188975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3" name="Google Shape;1273;p4"/>
            <p:cNvSpPr/>
            <p:nvPr/>
          </p:nvSpPr>
          <p:spPr>
            <a:xfrm>
              <a:off x="188975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4" name="Google Shape;1274;p4"/>
            <p:cNvSpPr/>
            <p:nvPr/>
          </p:nvSpPr>
          <p:spPr>
            <a:xfrm>
              <a:off x="188975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5" name="Google Shape;1275;p4"/>
            <p:cNvSpPr/>
            <p:nvPr/>
          </p:nvSpPr>
          <p:spPr>
            <a:xfrm>
              <a:off x="188975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6" name="Google Shape;1276;p4"/>
            <p:cNvSpPr/>
            <p:nvPr/>
          </p:nvSpPr>
          <p:spPr>
            <a:xfrm>
              <a:off x="188975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7" name="Google Shape;1277;p4"/>
            <p:cNvSpPr/>
            <p:nvPr/>
          </p:nvSpPr>
          <p:spPr>
            <a:xfrm>
              <a:off x="188975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8" name="Google Shape;1278;p4"/>
            <p:cNvSpPr/>
            <p:nvPr/>
          </p:nvSpPr>
          <p:spPr>
            <a:xfrm>
              <a:off x="18897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9" name="Google Shape;1279;p4"/>
            <p:cNvSpPr/>
            <p:nvPr/>
          </p:nvSpPr>
          <p:spPr>
            <a:xfrm>
              <a:off x="188975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0" name="Google Shape;1280;p4"/>
            <p:cNvSpPr/>
            <p:nvPr/>
          </p:nvSpPr>
          <p:spPr>
            <a:xfrm>
              <a:off x="188975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1" name="Google Shape;1281;p4"/>
            <p:cNvSpPr/>
            <p:nvPr/>
          </p:nvSpPr>
          <p:spPr>
            <a:xfrm>
              <a:off x="204027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2" name="Google Shape;1282;p4"/>
            <p:cNvSpPr/>
            <p:nvPr/>
          </p:nvSpPr>
          <p:spPr>
            <a:xfrm>
              <a:off x="204027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3" name="Google Shape;1283;p4"/>
            <p:cNvSpPr/>
            <p:nvPr/>
          </p:nvSpPr>
          <p:spPr>
            <a:xfrm>
              <a:off x="204027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4" name="Google Shape;1284;p4"/>
            <p:cNvSpPr/>
            <p:nvPr/>
          </p:nvSpPr>
          <p:spPr>
            <a:xfrm>
              <a:off x="204027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5" name="Google Shape;1285;p4"/>
            <p:cNvSpPr/>
            <p:nvPr/>
          </p:nvSpPr>
          <p:spPr>
            <a:xfrm>
              <a:off x="204027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6" name="Google Shape;1286;p4"/>
            <p:cNvSpPr/>
            <p:nvPr/>
          </p:nvSpPr>
          <p:spPr>
            <a:xfrm>
              <a:off x="204027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7" name="Google Shape;1287;p4"/>
            <p:cNvSpPr/>
            <p:nvPr/>
          </p:nvSpPr>
          <p:spPr>
            <a:xfrm>
              <a:off x="204027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8" name="Google Shape;1288;p4"/>
            <p:cNvSpPr/>
            <p:nvPr/>
          </p:nvSpPr>
          <p:spPr>
            <a:xfrm>
              <a:off x="204027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89" name="Google Shape;1289;p4"/>
            <p:cNvSpPr/>
            <p:nvPr/>
          </p:nvSpPr>
          <p:spPr>
            <a:xfrm>
              <a:off x="204027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0" name="Google Shape;1290;p4"/>
            <p:cNvSpPr/>
            <p:nvPr/>
          </p:nvSpPr>
          <p:spPr>
            <a:xfrm>
              <a:off x="204027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1" name="Google Shape;1291;p4"/>
            <p:cNvSpPr/>
            <p:nvPr/>
          </p:nvSpPr>
          <p:spPr>
            <a:xfrm>
              <a:off x="204027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2" name="Google Shape;1292;p4"/>
            <p:cNvSpPr/>
            <p:nvPr/>
          </p:nvSpPr>
          <p:spPr>
            <a:xfrm>
              <a:off x="204027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3" name="Google Shape;1293;p4"/>
            <p:cNvSpPr/>
            <p:nvPr/>
          </p:nvSpPr>
          <p:spPr>
            <a:xfrm>
              <a:off x="204027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4" name="Google Shape;1294;p4"/>
            <p:cNvSpPr/>
            <p:nvPr/>
          </p:nvSpPr>
          <p:spPr>
            <a:xfrm>
              <a:off x="204027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5" name="Google Shape;1295;p4"/>
            <p:cNvSpPr/>
            <p:nvPr/>
          </p:nvSpPr>
          <p:spPr>
            <a:xfrm>
              <a:off x="204027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6" name="Google Shape;1296;p4"/>
            <p:cNvSpPr/>
            <p:nvPr/>
          </p:nvSpPr>
          <p:spPr>
            <a:xfrm>
              <a:off x="204027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7" name="Google Shape;1297;p4"/>
            <p:cNvSpPr/>
            <p:nvPr/>
          </p:nvSpPr>
          <p:spPr>
            <a:xfrm>
              <a:off x="204027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8" name="Google Shape;1298;p4"/>
            <p:cNvSpPr/>
            <p:nvPr/>
          </p:nvSpPr>
          <p:spPr>
            <a:xfrm>
              <a:off x="204027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99" name="Google Shape;1299;p4"/>
            <p:cNvSpPr/>
            <p:nvPr/>
          </p:nvSpPr>
          <p:spPr>
            <a:xfrm>
              <a:off x="204027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0" name="Google Shape;1300;p4"/>
            <p:cNvSpPr/>
            <p:nvPr/>
          </p:nvSpPr>
          <p:spPr>
            <a:xfrm>
              <a:off x="2190775"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1" name="Google Shape;1301;p4"/>
            <p:cNvSpPr/>
            <p:nvPr/>
          </p:nvSpPr>
          <p:spPr>
            <a:xfrm>
              <a:off x="2190775"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2" name="Google Shape;1302;p4"/>
            <p:cNvSpPr/>
            <p:nvPr/>
          </p:nvSpPr>
          <p:spPr>
            <a:xfrm>
              <a:off x="2190775"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3" name="Google Shape;1303;p4"/>
            <p:cNvSpPr/>
            <p:nvPr/>
          </p:nvSpPr>
          <p:spPr>
            <a:xfrm>
              <a:off x="2190775"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4" name="Google Shape;1304;p4"/>
            <p:cNvSpPr/>
            <p:nvPr/>
          </p:nvSpPr>
          <p:spPr>
            <a:xfrm>
              <a:off x="21907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5" name="Google Shape;1305;p4"/>
            <p:cNvSpPr/>
            <p:nvPr/>
          </p:nvSpPr>
          <p:spPr>
            <a:xfrm>
              <a:off x="21907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6" name="Google Shape;1306;p4"/>
            <p:cNvSpPr/>
            <p:nvPr/>
          </p:nvSpPr>
          <p:spPr>
            <a:xfrm>
              <a:off x="2190775"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7" name="Google Shape;1307;p4"/>
            <p:cNvSpPr/>
            <p:nvPr/>
          </p:nvSpPr>
          <p:spPr>
            <a:xfrm>
              <a:off x="2190775"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8" name="Google Shape;1308;p4"/>
            <p:cNvSpPr/>
            <p:nvPr/>
          </p:nvSpPr>
          <p:spPr>
            <a:xfrm>
              <a:off x="21907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09" name="Google Shape;1309;p4"/>
            <p:cNvSpPr/>
            <p:nvPr/>
          </p:nvSpPr>
          <p:spPr>
            <a:xfrm>
              <a:off x="2190775"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0" name="Google Shape;1310;p4"/>
            <p:cNvSpPr/>
            <p:nvPr/>
          </p:nvSpPr>
          <p:spPr>
            <a:xfrm>
              <a:off x="21907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1" name="Google Shape;1311;p4"/>
            <p:cNvSpPr/>
            <p:nvPr/>
          </p:nvSpPr>
          <p:spPr>
            <a:xfrm>
              <a:off x="2190775"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2" name="Google Shape;1312;p4"/>
            <p:cNvSpPr/>
            <p:nvPr/>
          </p:nvSpPr>
          <p:spPr>
            <a:xfrm>
              <a:off x="21907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3" name="Google Shape;1313;p4"/>
            <p:cNvSpPr/>
            <p:nvPr/>
          </p:nvSpPr>
          <p:spPr>
            <a:xfrm>
              <a:off x="21907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4" name="Google Shape;1314;p4"/>
            <p:cNvSpPr/>
            <p:nvPr/>
          </p:nvSpPr>
          <p:spPr>
            <a:xfrm>
              <a:off x="21907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5" name="Google Shape;1315;p4"/>
            <p:cNvSpPr/>
            <p:nvPr/>
          </p:nvSpPr>
          <p:spPr>
            <a:xfrm>
              <a:off x="2190775"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6" name="Google Shape;1316;p4"/>
            <p:cNvSpPr/>
            <p:nvPr/>
          </p:nvSpPr>
          <p:spPr>
            <a:xfrm>
              <a:off x="21907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7" name="Google Shape;1317;p4"/>
            <p:cNvSpPr/>
            <p:nvPr/>
          </p:nvSpPr>
          <p:spPr>
            <a:xfrm>
              <a:off x="21907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8" name="Google Shape;1318;p4"/>
            <p:cNvSpPr/>
            <p:nvPr/>
          </p:nvSpPr>
          <p:spPr>
            <a:xfrm>
              <a:off x="2190775"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19" name="Google Shape;1319;p4"/>
            <p:cNvSpPr/>
            <p:nvPr/>
          </p:nvSpPr>
          <p:spPr>
            <a:xfrm>
              <a:off x="21907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0" name="Google Shape;1320;p4"/>
            <p:cNvSpPr/>
            <p:nvPr/>
          </p:nvSpPr>
          <p:spPr>
            <a:xfrm>
              <a:off x="2190775"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1" name="Google Shape;1321;p4"/>
            <p:cNvSpPr/>
            <p:nvPr/>
          </p:nvSpPr>
          <p:spPr>
            <a:xfrm>
              <a:off x="2190775"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2" name="Google Shape;1322;p4"/>
            <p:cNvSpPr/>
            <p:nvPr/>
          </p:nvSpPr>
          <p:spPr>
            <a:xfrm>
              <a:off x="21907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3" name="Google Shape;1323;p4"/>
            <p:cNvSpPr/>
            <p:nvPr/>
          </p:nvSpPr>
          <p:spPr>
            <a:xfrm>
              <a:off x="21907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4" name="Google Shape;1324;p4"/>
            <p:cNvSpPr/>
            <p:nvPr/>
          </p:nvSpPr>
          <p:spPr>
            <a:xfrm>
              <a:off x="2190775"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5" name="Google Shape;1325;p4"/>
            <p:cNvSpPr/>
            <p:nvPr/>
          </p:nvSpPr>
          <p:spPr>
            <a:xfrm>
              <a:off x="234130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6" name="Google Shape;1326;p4"/>
            <p:cNvSpPr/>
            <p:nvPr/>
          </p:nvSpPr>
          <p:spPr>
            <a:xfrm>
              <a:off x="234130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7" name="Google Shape;1327;p4"/>
            <p:cNvSpPr/>
            <p:nvPr/>
          </p:nvSpPr>
          <p:spPr>
            <a:xfrm>
              <a:off x="234130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8" name="Google Shape;1328;p4"/>
            <p:cNvSpPr/>
            <p:nvPr/>
          </p:nvSpPr>
          <p:spPr>
            <a:xfrm>
              <a:off x="234130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29" name="Google Shape;1329;p4"/>
            <p:cNvSpPr/>
            <p:nvPr/>
          </p:nvSpPr>
          <p:spPr>
            <a:xfrm>
              <a:off x="234130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0" name="Google Shape;1330;p4"/>
            <p:cNvSpPr/>
            <p:nvPr/>
          </p:nvSpPr>
          <p:spPr>
            <a:xfrm>
              <a:off x="234130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1" name="Google Shape;1331;p4"/>
            <p:cNvSpPr/>
            <p:nvPr/>
          </p:nvSpPr>
          <p:spPr>
            <a:xfrm>
              <a:off x="234130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2" name="Google Shape;1332;p4"/>
            <p:cNvSpPr/>
            <p:nvPr/>
          </p:nvSpPr>
          <p:spPr>
            <a:xfrm>
              <a:off x="234130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3" name="Google Shape;1333;p4"/>
            <p:cNvSpPr/>
            <p:nvPr/>
          </p:nvSpPr>
          <p:spPr>
            <a:xfrm>
              <a:off x="234130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4" name="Google Shape;1334;p4"/>
            <p:cNvSpPr/>
            <p:nvPr/>
          </p:nvSpPr>
          <p:spPr>
            <a:xfrm>
              <a:off x="234130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5" name="Google Shape;1335;p4"/>
            <p:cNvSpPr/>
            <p:nvPr/>
          </p:nvSpPr>
          <p:spPr>
            <a:xfrm>
              <a:off x="234130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6" name="Google Shape;1336;p4"/>
            <p:cNvSpPr/>
            <p:nvPr/>
          </p:nvSpPr>
          <p:spPr>
            <a:xfrm>
              <a:off x="234130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7" name="Google Shape;1337;p4"/>
            <p:cNvSpPr/>
            <p:nvPr/>
          </p:nvSpPr>
          <p:spPr>
            <a:xfrm>
              <a:off x="234130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8" name="Google Shape;1338;p4"/>
            <p:cNvSpPr/>
            <p:nvPr/>
          </p:nvSpPr>
          <p:spPr>
            <a:xfrm>
              <a:off x="234130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39" name="Google Shape;1339;p4"/>
            <p:cNvSpPr/>
            <p:nvPr/>
          </p:nvSpPr>
          <p:spPr>
            <a:xfrm>
              <a:off x="234130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0" name="Google Shape;1340;p4"/>
            <p:cNvSpPr/>
            <p:nvPr/>
          </p:nvSpPr>
          <p:spPr>
            <a:xfrm>
              <a:off x="234130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1" name="Google Shape;1341;p4"/>
            <p:cNvSpPr/>
            <p:nvPr/>
          </p:nvSpPr>
          <p:spPr>
            <a:xfrm>
              <a:off x="234130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2" name="Google Shape;1342;p4"/>
            <p:cNvSpPr/>
            <p:nvPr/>
          </p:nvSpPr>
          <p:spPr>
            <a:xfrm>
              <a:off x="234130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3" name="Google Shape;1343;p4"/>
            <p:cNvSpPr/>
            <p:nvPr/>
          </p:nvSpPr>
          <p:spPr>
            <a:xfrm>
              <a:off x="234130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4" name="Google Shape;1344;p4"/>
            <p:cNvSpPr/>
            <p:nvPr/>
          </p:nvSpPr>
          <p:spPr>
            <a:xfrm>
              <a:off x="234130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5" name="Google Shape;1345;p4"/>
            <p:cNvSpPr/>
            <p:nvPr/>
          </p:nvSpPr>
          <p:spPr>
            <a:xfrm>
              <a:off x="234130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6" name="Google Shape;1346;p4"/>
            <p:cNvSpPr/>
            <p:nvPr/>
          </p:nvSpPr>
          <p:spPr>
            <a:xfrm>
              <a:off x="234130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7" name="Google Shape;1347;p4"/>
            <p:cNvSpPr/>
            <p:nvPr/>
          </p:nvSpPr>
          <p:spPr>
            <a:xfrm>
              <a:off x="234130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8" name="Google Shape;1348;p4"/>
            <p:cNvSpPr/>
            <p:nvPr/>
          </p:nvSpPr>
          <p:spPr>
            <a:xfrm>
              <a:off x="234130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9" name="Google Shape;1349;p4"/>
            <p:cNvSpPr/>
            <p:nvPr/>
          </p:nvSpPr>
          <p:spPr>
            <a:xfrm>
              <a:off x="234130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0" name="Google Shape;1350;p4"/>
            <p:cNvSpPr/>
            <p:nvPr/>
          </p:nvSpPr>
          <p:spPr>
            <a:xfrm>
              <a:off x="234130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1" name="Google Shape;1351;p4"/>
            <p:cNvSpPr/>
            <p:nvPr/>
          </p:nvSpPr>
          <p:spPr>
            <a:xfrm>
              <a:off x="249180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2" name="Google Shape;1352;p4"/>
            <p:cNvSpPr/>
            <p:nvPr/>
          </p:nvSpPr>
          <p:spPr>
            <a:xfrm>
              <a:off x="24918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3" name="Google Shape;1353;p4"/>
            <p:cNvSpPr/>
            <p:nvPr/>
          </p:nvSpPr>
          <p:spPr>
            <a:xfrm>
              <a:off x="249180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4" name="Google Shape;1354;p4"/>
            <p:cNvSpPr/>
            <p:nvPr/>
          </p:nvSpPr>
          <p:spPr>
            <a:xfrm>
              <a:off x="249180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5" name="Google Shape;1355;p4"/>
            <p:cNvSpPr/>
            <p:nvPr/>
          </p:nvSpPr>
          <p:spPr>
            <a:xfrm>
              <a:off x="249180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6" name="Google Shape;1356;p4"/>
            <p:cNvSpPr/>
            <p:nvPr/>
          </p:nvSpPr>
          <p:spPr>
            <a:xfrm>
              <a:off x="249180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7" name="Google Shape;1357;p4"/>
            <p:cNvSpPr/>
            <p:nvPr/>
          </p:nvSpPr>
          <p:spPr>
            <a:xfrm>
              <a:off x="249180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8" name="Google Shape;1358;p4"/>
            <p:cNvSpPr/>
            <p:nvPr/>
          </p:nvSpPr>
          <p:spPr>
            <a:xfrm>
              <a:off x="249180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59" name="Google Shape;1359;p4"/>
            <p:cNvSpPr/>
            <p:nvPr/>
          </p:nvSpPr>
          <p:spPr>
            <a:xfrm>
              <a:off x="249180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0" name="Google Shape;1360;p4"/>
            <p:cNvSpPr/>
            <p:nvPr/>
          </p:nvSpPr>
          <p:spPr>
            <a:xfrm>
              <a:off x="249180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1" name="Google Shape;1361;p4"/>
            <p:cNvSpPr/>
            <p:nvPr/>
          </p:nvSpPr>
          <p:spPr>
            <a:xfrm>
              <a:off x="249180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2" name="Google Shape;1362;p4"/>
            <p:cNvSpPr/>
            <p:nvPr/>
          </p:nvSpPr>
          <p:spPr>
            <a:xfrm>
              <a:off x="24918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3" name="Google Shape;1363;p4"/>
            <p:cNvSpPr/>
            <p:nvPr/>
          </p:nvSpPr>
          <p:spPr>
            <a:xfrm>
              <a:off x="249180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4" name="Google Shape;1364;p4"/>
            <p:cNvSpPr/>
            <p:nvPr/>
          </p:nvSpPr>
          <p:spPr>
            <a:xfrm>
              <a:off x="249180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5" name="Google Shape;1365;p4"/>
            <p:cNvSpPr/>
            <p:nvPr/>
          </p:nvSpPr>
          <p:spPr>
            <a:xfrm>
              <a:off x="249180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6" name="Google Shape;1366;p4"/>
            <p:cNvSpPr/>
            <p:nvPr/>
          </p:nvSpPr>
          <p:spPr>
            <a:xfrm>
              <a:off x="249180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7" name="Google Shape;1367;p4"/>
            <p:cNvSpPr/>
            <p:nvPr/>
          </p:nvSpPr>
          <p:spPr>
            <a:xfrm>
              <a:off x="249180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8" name="Google Shape;1368;p4"/>
            <p:cNvSpPr/>
            <p:nvPr/>
          </p:nvSpPr>
          <p:spPr>
            <a:xfrm>
              <a:off x="249180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69" name="Google Shape;1369;p4"/>
            <p:cNvSpPr/>
            <p:nvPr/>
          </p:nvSpPr>
          <p:spPr>
            <a:xfrm>
              <a:off x="249180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0" name="Google Shape;1370;p4"/>
            <p:cNvSpPr/>
            <p:nvPr/>
          </p:nvSpPr>
          <p:spPr>
            <a:xfrm>
              <a:off x="249180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1" name="Google Shape;1371;p4"/>
            <p:cNvSpPr/>
            <p:nvPr/>
          </p:nvSpPr>
          <p:spPr>
            <a:xfrm>
              <a:off x="249180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2" name="Google Shape;1372;p4"/>
            <p:cNvSpPr/>
            <p:nvPr/>
          </p:nvSpPr>
          <p:spPr>
            <a:xfrm>
              <a:off x="249180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3" name="Google Shape;1373;p4"/>
            <p:cNvSpPr/>
            <p:nvPr/>
          </p:nvSpPr>
          <p:spPr>
            <a:xfrm>
              <a:off x="249180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4" name="Google Shape;1374;p4"/>
            <p:cNvSpPr/>
            <p:nvPr/>
          </p:nvSpPr>
          <p:spPr>
            <a:xfrm>
              <a:off x="249180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5" name="Google Shape;1375;p4"/>
            <p:cNvSpPr/>
            <p:nvPr/>
          </p:nvSpPr>
          <p:spPr>
            <a:xfrm>
              <a:off x="249180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6" name="Google Shape;1376;p4"/>
            <p:cNvSpPr/>
            <p:nvPr/>
          </p:nvSpPr>
          <p:spPr>
            <a:xfrm>
              <a:off x="264232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7" name="Google Shape;1377;p4"/>
            <p:cNvSpPr/>
            <p:nvPr/>
          </p:nvSpPr>
          <p:spPr>
            <a:xfrm>
              <a:off x="264232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8" name="Google Shape;1378;p4"/>
            <p:cNvSpPr/>
            <p:nvPr/>
          </p:nvSpPr>
          <p:spPr>
            <a:xfrm>
              <a:off x="264232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79" name="Google Shape;1379;p4"/>
            <p:cNvSpPr/>
            <p:nvPr/>
          </p:nvSpPr>
          <p:spPr>
            <a:xfrm>
              <a:off x="26423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0" name="Google Shape;1380;p4"/>
            <p:cNvSpPr/>
            <p:nvPr/>
          </p:nvSpPr>
          <p:spPr>
            <a:xfrm>
              <a:off x="264232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1" name="Google Shape;1381;p4"/>
            <p:cNvSpPr/>
            <p:nvPr/>
          </p:nvSpPr>
          <p:spPr>
            <a:xfrm>
              <a:off x="26423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2" name="Google Shape;1382;p4"/>
            <p:cNvSpPr/>
            <p:nvPr/>
          </p:nvSpPr>
          <p:spPr>
            <a:xfrm>
              <a:off x="26423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3" name="Google Shape;1383;p4"/>
            <p:cNvSpPr/>
            <p:nvPr/>
          </p:nvSpPr>
          <p:spPr>
            <a:xfrm>
              <a:off x="264232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4" name="Google Shape;1384;p4"/>
            <p:cNvSpPr/>
            <p:nvPr/>
          </p:nvSpPr>
          <p:spPr>
            <a:xfrm>
              <a:off x="26423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5" name="Google Shape;1385;p4"/>
            <p:cNvSpPr/>
            <p:nvPr/>
          </p:nvSpPr>
          <p:spPr>
            <a:xfrm>
              <a:off x="264232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6" name="Google Shape;1386;p4"/>
            <p:cNvSpPr/>
            <p:nvPr/>
          </p:nvSpPr>
          <p:spPr>
            <a:xfrm>
              <a:off x="264232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7" name="Google Shape;1387;p4"/>
            <p:cNvSpPr/>
            <p:nvPr/>
          </p:nvSpPr>
          <p:spPr>
            <a:xfrm>
              <a:off x="264232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8" name="Google Shape;1388;p4"/>
            <p:cNvSpPr/>
            <p:nvPr/>
          </p:nvSpPr>
          <p:spPr>
            <a:xfrm>
              <a:off x="264232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89" name="Google Shape;1389;p4"/>
            <p:cNvSpPr/>
            <p:nvPr/>
          </p:nvSpPr>
          <p:spPr>
            <a:xfrm>
              <a:off x="264232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0" name="Google Shape;1390;p4"/>
            <p:cNvSpPr/>
            <p:nvPr/>
          </p:nvSpPr>
          <p:spPr>
            <a:xfrm>
              <a:off x="264232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1" name="Google Shape;1391;p4"/>
            <p:cNvSpPr/>
            <p:nvPr/>
          </p:nvSpPr>
          <p:spPr>
            <a:xfrm>
              <a:off x="264232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2" name="Google Shape;1392;p4"/>
            <p:cNvSpPr/>
            <p:nvPr/>
          </p:nvSpPr>
          <p:spPr>
            <a:xfrm>
              <a:off x="26423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3" name="Google Shape;1393;p4"/>
            <p:cNvSpPr/>
            <p:nvPr/>
          </p:nvSpPr>
          <p:spPr>
            <a:xfrm>
              <a:off x="264232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4" name="Google Shape;1394;p4"/>
            <p:cNvSpPr/>
            <p:nvPr/>
          </p:nvSpPr>
          <p:spPr>
            <a:xfrm>
              <a:off x="264232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5" name="Google Shape;1395;p4"/>
            <p:cNvSpPr/>
            <p:nvPr/>
          </p:nvSpPr>
          <p:spPr>
            <a:xfrm>
              <a:off x="26423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6" name="Google Shape;1396;p4"/>
            <p:cNvSpPr/>
            <p:nvPr/>
          </p:nvSpPr>
          <p:spPr>
            <a:xfrm>
              <a:off x="2792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7" name="Google Shape;1397;p4"/>
            <p:cNvSpPr/>
            <p:nvPr/>
          </p:nvSpPr>
          <p:spPr>
            <a:xfrm>
              <a:off x="2792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8" name="Google Shape;1398;p4"/>
            <p:cNvSpPr/>
            <p:nvPr/>
          </p:nvSpPr>
          <p:spPr>
            <a:xfrm>
              <a:off x="2792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99" name="Google Shape;1399;p4"/>
            <p:cNvSpPr/>
            <p:nvPr/>
          </p:nvSpPr>
          <p:spPr>
            <a:xfrm>
              <a:off x="2792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0" name="Google Shape;1400;p4"/>
            <p:cNvSpPr/>
            <p:nvPr/>
          </p:nvSpPr>
          <p:spPr>
            <a:xfrm>
              <a:off x="2792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1" name="Google Shape;1401;p4"/>
            <p:cNvSpPr/>
            <p:nvPr/>
          </p:nvSpPr>
          <p:spPr>
            <a:xfrm>
              <a:off x="2792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2" name="Google Shape;1402;p4"/>
            <p:cNvSpPr/>
            <p:nvPr/>
          </p:nvSpPr>
          <p:spPr>
            <a:xfrm>
              <a:off x="2792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3" name="Google Shape;1403;p4"/>
            <p:cNvSpPr/>
            <p:nvPr/>
          </p:nvSpPr>
          <p:spPr>
            <a:xfrm>
              <a:off x="2792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4" name="Google Shape;1404;p4"/>
            <p:cNvSpPr/>
            <p:nvPr/>
          </p:nvSpPr>
          <p:spPr>
            <a:xfrm>
              <a:off x="2792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5" name="Google Shape;1405;p4"/>
            <p:cNvSpPr/>
            <p:nvPr/>
          </p:nvSpPr>
          <p:spPr>
            <a:xfrm>
              <a:off x="2792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6" name="Google Shape;1406;p4"/>
            <p:cNvSpPr/>
            <p:nvPr/>
          </p:nvSpPr>
          <p:spPr>
            <a:xfrm>
              <a:off x="2792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7" name="Google Shape;1407;p4"/>
            <p:cNvSpPr/>
            <p:nvPr/>
          </p:nvSpPr>
          <p:spPr>
            <a:xfrm>
              <a:off x="2792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8" name="Google Shape;1408;p4"/>
            <p:cNvSpPr/>
            <p:nvPr/>
          </p:nvSpPr>
          <p:spPr>
            <a:xfrm>
              <a:off x="2792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09" name="Google Shape;1409;p4"/>
            <p:cNvSpPr/>
            <p:nvPr/>
          </p:nvSpPr>
          <p:spPr>
            <a:xfrm>
              <a:off x="2792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0" name="Google Shape;1410;p4"/>
            <p:cNvSpPr/>
            <p:nvPr/>
          </p:nvSpPr>
          <p:spPr>
            <a:xfrm>
              <a:off x="2792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1" name="Google Shape;1411;p4"/>
            <p:cNvSpPr/>
            <p:nvPr/>
          </p:nvSpPr>
          <p:spPr>
            <a:xfrm>
              <a:off x="2792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2" name="Google Shape;1412;p4"/>
            <p:cNvSpPr/>
            <p:nvPr/>
          </p:nvSpPr>
          <p:spPr>
            <a:xfrm>
              <a:off x="2792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3" name="Google Shape;1413;p4"/>
            <p:cNvSpPr/>
            <p:nvPr/>
          </p:nvSpPr>
          <p:spPr>
            <a:xfrm>
              <a:off x="2792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4" name="Google Shape;1414;p4"/>
            <p:cNvSpPr/>
            <p:nvPr/>
          </p:nvSpPr>
          <p:spPr>
            <a:xfrm>
              <a:off x="294332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5" name="Google Shape;1415;p4"/>
            <p:cNvSpPr/>
            <p:nvPr/>
          </p:nvSpPr>
          <p:spPr>
            <a:xfrm>
              <a:off x="294332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6" name="Google Shape;1416;p4"/>
            <p:cNvSpPr/>
            <p:nvPr/>
          </p:nvSpPr>
          <p:spPr>
            <a:xfrm>
              <a:off x="294332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7" name="Google Shape;1417;p4"/>
            <p:cNvSpPr/>
            <p:nvPr/>
          </p:nvSpPr>
          <p:spPr>
            <a:xfrm>
              <a:off x="294332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8" name="Google Shape;1418;p4"/>
            <p:cNvSpPr/>
            <p:nvPr/>
          </p:nvSpPr>
          <p:spPr>
            <a:xfrm>
              <a:off x="294332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9" name="Google Shape;1419;p4"/>
            <p:cNvSpPr/>
            <p:nvPr/>
          </p:nvSpPr>
          <p:spPr>
            <a:xfrm>
              <a:off x="294332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0" name="Google Shape;1420;p4"/>
            <p:cNvSpPr/>
            <p:nvPr/>
          </p:nvSpPr>
          <p:spPr>
            <a:xfrm>
              <a:off x="294332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1" name="Google Shape;1421;p4"/>
            <p:cNvSpPr/>
            <p:nvPr/>
          </p:nvSpPr>
          <p:spPr>
            <a:xfrm>
              <a:off x="294332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2" name="Google Shape;1422;p4"/>
            <p:cNvSpPr/>
            <p:nvPr/>
          </p:nvSpPr>
          <p:spPr>
            <a:xfrm>
              <a:off x="294332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3" name="Google Shape;1423;p4"/>
            <p:cNvSpPr/>
            <p:nvPr/>
          </p:nvSpPr>
          <p:spPr>
            <a:xfrm>
              <a:off x="294332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4" name="Google Shape;1424;p4"/>
            <p:cNvSpPr/>
            <p:nvPr/>
          </p:nvSpPr>
          <p:spPr>
            <a:xfrm>
              <a:off x="294332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5" name="Google Shape;1425;p4"/>
            <p:cNvSpPr/>
            <p:nvPr/>
          </p:nvSpPr>
          <p:spPr>
            <a:xfrm>
              <a:off x="294332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6" name="Google Shape;1426;p4"/>
            <p:cNvSpPr/>
            <p:nvPr/>
          </p:nvSpPr>
          <p:spPr>
            <a:xfrm>
              <a:off x="294332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7" name="Google Shape;1427;p4"/>
            <p:cNvSpPr/>
            <p:nvPr/>
          </p:nvSpPr>
          <p:spPr>
            <a:xfrm>
              <a:off x="294332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8" name="Google Shape;1428;p4"/>
            <p:cNvSpPr/>
            <p:nvPr/>
          </p:nvSpPr>
          <p:spPr>
            <a:xfrm>
              <a:off x="294332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9" name="Google Shape;1429;p4"/>
            <p:cNvSpPr/>
            <p:nvPr/>
          </p:nvSpPr>
          <p:spPr>
            <a:xfrm>
              <a:off x="294332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0" name="Google Shape;1430;p4"/>
            <p:cNvSpPr/>
            <p:nvPr/>
          </p:nvSpPr>
          <p:spPr>
            <a:xfrm>
              <a:off x="294332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1" name="Google Shape;1431;p4"/>
            <p:cNvSpPr/>
            <p:nvPr/>
          </p:nvSpPr>
          <p:spPr>
            <a:xfrm>
              <a:off x="294332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2" name="Google Shape;1432;p4"/>
            <p:cNvSpPr/>
            <p:nvPr/>
          </p:nvSpPr>
          <p:spPr>
            <a:xfrm>
              <a:off x="3093850"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3" name="Google Shape;1433;p4"/>
            <p:cNvSpPr/>
            <p:nvPr/>
          </p:nvSpPr>
          <p:spPr>
            <a:xfrm>
              <a:off x="3093850"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4" name="Google Shape;1434;p4"/>
            <p:cNvSpPr/>
            <p:nvPr/>
          </p:nvSpPr>
          <p:spPr>
            <a:xfrm>
              <a:off x="3093850"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5" name="Google Shape;1435;p4"/>
            <p:cNvSpPr/>
            <p:nvPr/>
          </p:nvSpPr>
          <p:spPr>
            <a:xfrm>
              <a:off x="3093850"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6" name="Google Shape;1436;p4"/>
            <p:cNvSpPr/>
            <p:nvPr/>
          </p:nvSpPr>
          <p:spPr>
            <a:xfrm>
              <a:off x="3093850"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7" name="Google Shape;1437;p4"/>
            <p:cNvSpPr/>
            <p:nvPr/>
          </p:nvSpPr>
          <p:spPr>
            <a:xfrm>
              <a:off x="3093850"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8" name="Google Shape;1438;p4"/>
            <p:cNvSpPr/>
            <p:nvPr/>
          </p:nvSpPr>
          <p:spPr>
            <a:xfrm>
              <a:off x="3093850"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39" name="Google Shape;1439;p4"/>
            <p:cNvSpPr/>
            <p:nvPr/>
          </p:nvSpPr>
          <p:spPr>
            <a:xfrm>
              <a:off x="309385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0" name="Google Shape;1440;p4"/>
            <p:cNvSpPr/>
            <p:nvPr/>
          </p:nvSpPr>
          <p:spPr>
            <a:xfrm>
              <a:off x="3093850"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1" name="Google Shape;1441;p4"/>
            <p:cNvSpPr/>
            <p:nvPr/>
          </p:nvSpPr>
          <p:spPr>
            <a:xfrm>
              <a:off x="324435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2" name="Google Shape;1442;p4"/>
            <p:cNvSpPr/>
            <p:nvPr/>
          </p:nvSpPr>
          <p:spPr>
            <a:xfrm>
              <a:off x="32443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3" name="Google Shape;1443;p4"/>
            <p:cNvSpPr/>
            <p:nvPr/>
          </p:nvSpPr>
          <p:spPr>
            <a:xfrm>
              <a:off x="324435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4" name="Google Shape;1444;p4"/>
            <p:cNvSpPr/>
            <p:nvPr/>
          </p:nvSpPr>
          <p:spPr>
            <a:xfrm>
              <a:off x="324435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5" name="Google Shape;1445;p4"/>
            <p:cNvSpPr/>
            <p:nvPr/>
          </p:nvSpPr>
          <p:spPr>
            <a:xfrm>
              <a:off x="32443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6" name="Google Shape;1446;p4"/>
            <p:cNvSpPr/>
            <p:nvPr/>
          </p:nvSpPr>
          <p:spPr>
            <a:xfrm>
              <a:off x="324435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7" name="Google Shape;1447;p4"/>
            <p:cNvSpPr/>
            <p:nvPr/>
          </p:nvSpPr>
          <p:spPr>
            <a:xfrm>
              <a:off x="324435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8" name="Google Shape;1448;p4"/>
            <p:cNvSpPr/>
            <p:nvPr/>
          </p:nvSpPr>
          <p:spPr>
            <a:xfrm>
              <a:off x="324435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49" name="Google Shape;1449;p4"/>
            <p:cNvSpPr/>
            <p:nvPr/>
          </p:nvSpPr>
          <p:spPr>
            <a:xfrm>
              <a:off x="33948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0" name="Google Shape;1450;p4"/>
            <p:cNvSpPr/>
            <p:nvPr/>
          </p:nvSpPr>
          <p:spPr>
            <a:xfrm>
              <a:off x="33948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1" name="Google Shape;1451;p4"/>
            <p:cNvSpPr/>
            <p:nvPr/>
          </p:nvSpPr>
          <p:spPr>
            <a:xfrm>
              <a:off x="33948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2" name="Google Shape;1452;p4"/>
            <p:cNvSpPr/>
            <p:nvPr/>
          </p:nvSpPr>
          <p:spPr>
            <a:xfrm>
              <a:off x="33948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3" name="Google Shape;1453;p4"/>
            <p:cNvSpPr/>
            <p:nvPr/>
          </p:nvSpPr>
          <p:spPr>
            <a:xfrm>
              <a:off x="33948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4" name="Google Shape;1454;p4"/>
            <p:cNvSpPr/>
            <p:nvPr/>
          </p:nvSpPr>
          <p:spPr>
            <a:xfrm>
              <a:off x="33948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5" name="Google Shape;1455;p4"/>
            <p:cNvSpPr/>
            <p:nvPr/>
          </p:nvSpPr>
          <p:spPr>
            <a:xfrm>
              <a:off x="35453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6" name="Google Shape;1456;p4"/>
            <p:cNvSpPr/>
            <p:nvPr/>
          </p:nvSpPr>
          <p:spPr>
            <a:xfrm>
              <a:off x="35453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7" name="Google Shape;1457;p4"/>
            <p:cNvSpPr/>
            <p:nvPr/>
          </p:nvSpPr>
          <p:spPr>
            <a:xfrm>
              <a:off x="35453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58" name="Google Shape;1458;p4"/>
          <p:cNvGrpSpPr/>
          <p:nvPr/>
        </p:nvGrpSpPr>
        <p:grpSpPr>
          <a:xfrm rot="10800000">
            <a:off x="8489725" y="38264"/>
            <a:ext cx="3079760" cy="6781736"/>
            <a:chOff x="1287725" y="238125"/>
            <a:chExt cx="2379050" cy="5238750"/>
          </a:xfrm>
        </p:grpSpPr>
        <p:sp>
          <p:nvSpPr>
            <p:cNvPr id="1459" name="Google Shape;1459;p4"/>
            <p:cNvSpPr/>
            <p:nvPr/>
          </p:nvSpPr>
          <p:spPr>
            <a:xfrm>
              <a:off x="128772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0" name="Google Shape;1460;p4"/>
            <p:cNvSpPr/>
            <p:nvPr/>
          </p:nvSpPr>
          <p:spPr>
            <a:xfrm>
              <a:off x="12877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1" name="Google Shape;1461;p4"/>
            <p:cNvSpPr/>
            <p:nvPr/>
          </p:nvSpPr>
          <p:spPr>
            <a:xfrm>
              <a:off x="128772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2" name="Google Shape;1462;p4"/>
            <p:cNvSpPr/>
            <p:nvPr/>
          </p:nvSpPr>
          <p:spPr>
            <a:xfrm>
              <a:off x="128772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3" name="Google Shape;1463;p4"/>
            <p:cNvSpPr/>
            <p:nvPr/>
          </p:nvSpPr>
          <p:spPr>
            <a:xfrm>
              <a:off x="128772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4" name="Google Shape;1464;p4"/>
            <p:cNvSpPr/>
            <p:nvPr/>
          </p:nvSpPr>
          <p:spPr>
            <a:xfrm>
              <a:off x="128772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5" name="Google Shape;1465;p4"/>
            <p:cNvSpPr/>
            <p:nvPr/>
          </p:nvSpPr>
          <p:spPr>
            <a:xfrm>
              <a:off x="128772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6" name="Google Shape;1466;p4"/>
            <p:cNvSpPr/>
            <p:nvPr/>
          </p:nvSpPr>
          <p:spPr>
            <a:xfrm>
              <a:off x="128772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7" name="Google Shape;1467;p4"/>
            <p:cNvSpPr/>
            <p:nvPr/>
          </p:nvSpPr>
          <p:spPr>
            <a:xfrm>
              <a:off x="128772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8" name="Google Shape;1468;p4"/>
            <p:cNvSpPr/>
            <p:nvPr/>
          </p:nvSpPr>
          <p:spPr>
            <a:xfrm>
              <a:off x="12877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9" name="Google Shape;1469;p4"/>
            <p:cNvSpPr/>
            <p:nvPr/>
          </p:nvSpPr>
          <p:spPr>
            <a:xfrm>
              <a:off x="128772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0" name="Google Shape;1470;p4"/>
            <p:cNvSpPr/>
            <p:nvPr/>
          </p:nvSpPr>
          <p:spPr>
            <a:xfrm>
              <a:off x="128772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1" name="Google Shape;1471;p4"/>
            <p:cNvSpPr/>
            <p:nvPr/>
          </p:nvSpPr>
          <p:spPr>
            <a:xfrm>
              <a:off x="128772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2" name="Google Shape;1472;p4"/>
            <p:cNvSpPr/>
            <p:nvPr/>
          </p:nvSpPr>
          <p:spPr>
            <a:xfrm>
              <a:off x="128772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3" name="Google Shape;1473;p4"/>
            <p:cNvSpPr/>
            <p:nvPr/>
          </p:nvSpPr>
          <p:spPr>
            <a:xfrm>
              <a:off x="128772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4" name="Google Shape;1474;p4"/>
            <p:cNvSpPr/>
            <p:nvPr/>
          </p:nvSpPr>
          <p:spPr>
            <a:xfrm>
              <a:off x="14382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5" name="Google Shape;1475;p4"/>
            <p:cNvSpPr/>
            <p:nvPr/>
          </p:nvSpPr>
          <p:spPr>
            <a:xfrm>
              <a:off x="14382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6" name="Google Shape;1476;p4"/>
            <p:cNvSpPr/>
            <p:nvPr/>
          </p:nvSpPr>
          <p:spPr>
            <a:xfrm>
              <a:off x="14382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7" name="Google Shape;1477;p4"/>
            <p:cNvSpPr/>
            <p:nvPr/>
          </p:nvSpPr>
          <p:spPr>
            <a:xfrm>
              <a:off x="14382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8" name="Google Shape;1478;p4"/>
            <p:cNvSpPr/>
            <p:nvPr/>
          </p:nvSpPr>
          <p:spPr>
            <a:xfrm>
              <a:off x="15887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79" name="Google Shape;1479;p4"/>
            <p:cNvSpPr/>
            <p:nvPr/>
          </p:nvSpPr>
          <p:spPr>
            <a:xfrm>
              <a:off x="15887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0" name="Google Shape;1480;p4"/>
            <p:cNvSpPr/>
            <p:nvPr/>
          </p:nvSpPr>
          <p:spPr>
            <a:xfrm>
              <a:off x="15887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1" name="Google Shape;1481;p4"/>
            <p:cNvSpPr/>
            <p:nvPr/>
          </p:nvSpPr>
          <p:spPr>
            <a:xfrm>
              <a:off x="15887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2" name="Google Shape;1482;p4"/>
            <p:cNvSpPr/>
            <p:nvPr/>
          </p:nvSpPr>
          <p:spPr>
            <a:xfrm>
              <a:off x="15887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3" name="Google Shape;1483;p4"/>
            <p:cNvSpPr/>
            <p:nvPr/>
          </p:nvSpPr>
          <p:spPr>
            <a:xfrm>
              <a:off x="15887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4" name="Google Shape;1484;p4"/>
            <p:cNvSpPr/>
            <p:nvPr/>
          </p:nvSpPr>
          <p:spPr>
            <a:xfrm>
              <a:off x="15887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5" name="Google Shape;1485;p4"/>
            <p:cNvSpPr/>
            <p:nvPr/>
          </p:nvSpPr>
          <p:spPr>
            <a:xfrm>
              <a:off x="15887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6" name="Google Shape;1486;p4"/>
            <p:cNvSpPr/>
            <p:nvPr/>
          </p:nvSpPr>
          <p:spPr>
            <a:xfrm>
              <a:off x="15887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7" name="Google Shape;1487;p4"/>
            <p:cNvSpPr/>
            <p:nvPr/>
          </p:nvSpPr>
          <p:spPr>
            <a:xfrm>
              <a:off x="15887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8" name="Google Shape;1488;p4"/>
            <p:cNvSpPr/>
            <p:nvPr/>
          </p:nvSpPr>
          <p:spPr>
            <a:xfrm>
              <a:off x="17392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89" name="Google Shape;1489;p4"/>
            <p:cNvSpPr/>
            <p:nvPr/>
          </p:nvSpPr>
          <p:spPr>
            <a:xfrm>
              <a:off x="17392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0" name="Google Shape;1490;p4"/>
            <p:cNvSpPr/>
            <p:nvPr/>
          </p:nvSpPr>
          <p:spPr>
            <a:xfrm>
              <a:off x="17392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1" name="Google Shape;1491;p4"/>
            <p:cNvSpPr/>
            <p:nvPr/>
          </p:nvSpPr>
          <p:spPr>
            <a:xfrm>
              <a:off x="17392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2" name="Google Shape;1492;p4"/>
            <p:cNvSpPr/>
            <p:nvPr/>
          </p:nvSpPr>
          <p:spPr>
            <a:xfrm>
              <a:off x="17392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3" name="Google Shape;1493;p4"/>
            <p:cNvSpPr/>
            <p:nvPr/>
          </p:nvSpPr>
          <p:spPr>
            <a:xfrm>
              <a:off x="17392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4" name="Google Shape;1494;p4"/>
            <p:cNvSpPr/>
            <p:nvPr/>
          </p:nvSpPr>
          <p:spPr>
            <a:xfrm>
              <a:off x="17392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5" name="Google Shape;1495;p4"/>
            <p:cNvSpPr/>
            <p:nvPr/>
          </p:nvSpPr>
          <p:spPr>
            <a:xfrm>
              <a:off x="17392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6" name="Google Shape;1496;p4"/>
            <p:cNvSpPr/>
            <p:nvPr/>
          </p:nvSpPr>
          <p:spPr>
            <a:xfrm>
              <a:off x="17392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7" name="Google Shape;1497;p4"/>
            <p:cNvSpPr/>
            <p:nvPr/>
          </p:nvSpPr>
          <p:spPr>
            <a:xfrm>
              <a:off x="17392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8" name="Google Shape;1498;p4"/>
            <p:cNvSpPr/>
            <p:nvPr/>
          </p:nvSpPr>
          <p:spPr>
            <a:xfrm>
              <a:off x="17392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9" name="Google Shape;1499;p4"/>
            <p:cNvSpPr/>
            <p:nvPr/>
          </p:nvSpPr>
          <p:spPr>
            <a:xfrm>
              <a:off x="17392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0" name="Google Shape;1500;p4"/>
            <p:cNvSpPr/>
            <p:nvPr/>
          </p:nvSpPr>
          <p:spPr>
            <a:xfrm>
              <a:off x="17392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1" name="Google Shape;1501;p4"/>
            <p:cNvSpPr/>
            <p:nvPr/>
          </p:nvSpPr>
          <p:spPr>
            <a:xfrm>
              <a:off x="17392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2" name="Google Shape;1502;p4"/>
            <p:cNvSpPr/>
            <p:nvPr/>
          </p:nvSpPr>
          <p:spPr>
            <a:xfrm>
              <a:off x="17392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3" name="Google Shape;1503;p4"/>
            <p:cNvSpPr/>
            <p:nvPr/>
          </p:nvSpPr>
          <p:spPr>
            <a:xfrm>
              <a:off x="17392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4" name="Google Shape;1504;p4"/>
            <p:cNvSpPr/>
            <p:nvPr/>
          </p:nvSpPr>
          <p:spPr>
            <a:xfrm>
              <a:off x="17392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5" name="Google Shape;1505;p4"/>
            <p:cNvSpPr/>
            <p:nvPr/>
          </p:nvSpPr>
          <p:spPr>
            <a:xfrm>
              <a:off x="188975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6" name="Google Shape;1506;p4"/>
            <p:cNvSpPr/>
            <p:nvPr/>
          </p:nvSpPr>
          <p:spPr>
            <a:xfrm>
              <a:off x="188975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7" name="Google Shape;1507;p4"/>
            <p:cNvSpPr/>
            <p:nvPr/>
          </p:nvSpPr>
          <p:spPr>
            <a:xfrm>
              <a:off x="188975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8" name="Google Shape;1508;p4"/>
            <p:cNvSpPr/>
            <p:nvPr/>
          </p:nvSpPr>
          <p:spPr>
            <a:xfrm>
              <a:off x="188975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9" name="Google Shape;1509;p4"/>
            <p:cNvSpPr/>
            <p:nvPr/>
          </p:nvSpPr>
          <p:spPr>
            <a:xfrm>
              <a:off x="188975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0" name="Google Shape;1510;p4"/>
            <p:cNvSpPr/>
            <p:nvPr/>
          </p:nvSpPr>
          <p:spPr>
            <a:xfrm>
              <a:off x="188975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1" name="Google Shape;1511;p4"/>
            <p:cNvSpPr/>
            <p:nvPr/>
          </p:nvSpPr>
          <p:spPr>
            <a:xfrm>
              <a:off x="188975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2" name="Google Shape;1512;p4"/>
            <p:cNvSpPr/>
            <p:nvPr/>
          </p:nvSpPr>
          <p:spPr>
            <a:xfrm>
              <a:off x="188975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3" name="Google Shape;1513;p4"/>
            <p:cNvSpPr/>
            <p:nvPr/>
          </p:nvSpPr>
          <p:spPr>
            <a:xfrm>
              <a:off x="188975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4" name="Google Shape;1514;p4"/>
            <p:cNvSpPr/>
            <p:nvPr/>
          </p:nvSpPr>
          <p:spPr>
            <a:xfrm>
              <a:off x="188975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5" name="Google Shape;1515;p4"/>
            <p:cNvSpPr/>
            <p:nvPr/>
          </p:nvSpPr>
          <p:spPr>
            <a:xfrm>
              <a:off x="188975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6" name="Google Shape;1516;p4"/>
            <p:cNvSpPr/>
            <p:nvPr/>
          </p:nvSpPr>
          <p:spPr>
            <a:xfrm>
              <a:off x="204027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7" name="Google Shape;1517;p4"/>
            <p:cNvSpPr/>
            <p:nvPr/>
          </p:nvSpPr>
          <p:spPr>
            <a:xfrm>
              <a:off x="204027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8" name="Google Shape;1518;p4"/>
            <p:cNvSpPr/>
            <p:nvPr/>
          </p:nvSpPr>
          <p:spPr>
            <a:xfrm>
              <a:off x="204027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9" name="Google Shape;1519;p4"/>
            <p:cNvSpPr/>
            <p:nvPr/>
          </p:nvSpPr>
          <p:spPr>
            <a:xfrm>
              <a:off x="204027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0" name="Google Shape;1520;p4"/>
            <p:cNvSpPr/>
            <p:nvPr/>
          </p:nvSpPr>
          <p:spPr>
            <a:xfrm>
              <a:off x="204027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1" name="Google Shape;1521;p4"/>
            <p:cNvSpPr/>
            <p:nvPr/>
          </p:nvSpPr>
          <p:spPr>
            <a:xfrm>
              <a:off x="204027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2" name="Google Shape;1522;p4"/>
            <p:cNvSpPr/>
            <p:nvPr/>
          </p:nvSpPr>
          <p:spPr>
            <a:xfrm>
              <a:off x="204027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3" name="Google Shape;1523;p4"/>
            <p:cNvSpPr/>
            <p:nvPr/>
          </p:nvSpPr>
          <p:spPr>
            <a:xfrm>
              <a:off x="204027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4" name="Google Shape;1524;p4"/>
            <p:cNvSpPr/>
            <p:nvPr/>
          </p:nvSpPr>
          <p:spPr>
            <a:xfrm>
              <a:off x="204027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5" name="Google Shape;1525;p4"/>
            <p:cNvSpPr/>
            <p:nvPr/>
          </p:nvSpPr>
          <p:spPr>
            <a:xfrm>
              <a:off x="204027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6" name="Google Shape;1526;p4"/>
            <p:cNvSpPr/>
            <p:nvPr/>
          </p:nvSpPr>
          <p:spPr>
            <a:xfrm>
              <a:off x="204027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7" name="Google Shape;1527;p4"/>
            <p:cNvSpPr/>
            <p:nvPr/>
          </p:nvSpPr>
          <p:spPr>
            <a:xfrm>
              <a:off x="204027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8" name="Google Shape;1528;p4"/>
            <p:cNvSpPr/>
            <p:nvPr/>
          </p:nvSpPr>
          <p:spPr>
            <a:xfrm>
              <a:off x="204027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9" name="Google Shape;1529;p4"/>
            <p:cNvSpPr/>
            <p:nvPr/>
          </p:nvSpPr>
          <p:spPr>
            <a:xfrm>
              <a:off x="21907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0" name="Google Shape;1530;p4"/>
            <p:cNvSpPr/>
            <p:nvPr/>
          </p:nvSpPr>
          <p:spPr>
            <a:xfrm>
              <a:off x="21907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1" name="Google Shape;1531;p4"/>
            <p:cNvSpPr/>
            <p:nvPr/>
          </p:nvSpPr>
          <p:spPr>
            <a:xfrm>
              <a:off x="21907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2" name="Google Shape;1532;p4"/>
            <p:cNvSpPr/>
            <p:nvPr/>
          </p:nvSpPr>
          <p:spPr>
            <a:xfrm>
              <a:off x="21907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3" name="Google Shape;1533;p4"/>
            <p:cNvSpPr/>
            <p:nvPr/>
          </p:nvSpPr>
          <p:spPr>
            <a:xfrm>
              <a:off x="21907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4" name="Google Shape;1534;p4"/>
            <p:cNvSpPr/>
            <p:nvPr/>
          </p:nvSpPr>
          <p:spPr>
            <a:xfrm>
              <a:off x="2190775"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5" name="Google Shape;1535;p4"/>
            <p:cNvSpPr/>
            <p:nvPr/>
          </p:nvSpPr>
          <p:spPr>
            <a:xfrm>
              <a:off x="21907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6" name="Google Shape;1536;p4"/>
            <p:cNvSpPr/>
            <p:nvPr/>
          </p:nvSpPr>
          <p:spPr>
            <a:xfrm>
              <a:off x="21907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7" name="Google Shape;1537;p4"/>
            <p:cNvSpPr/>
            <p:nvPr/>
          </p:nvSpPr>
          <p:spPr>
            <a:xfrm>
              <a:off x="2190775"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8" name="Google Shape;1538;p4"/>
            <p:cNvSpPr/>
            <p:nvPr/>
          </p:nvSpPr>
          <p:spPr>
            <a:xfrm>
              <a:off x="234130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9" name="Google Shape;1539;p4"/>
            <p:cNvSpPr/>
            <p:nvPr/>
          </p:nvSpPr>
          <p:spPr>
            <a:xfrm>
              <a:off x="234130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0" name="Google Shape;1540;p4"/>
            <p:cNvSpPr/>
            <p:nvPr/>
          </p:nvSpPr>
          <p:spPr>
            <a:xfrm>
              <a:off x="234130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1" name="Google Shape;1541;p4"/>
            <p:cNvSpPr/>
            <p:nvPr/>
          </p:nvSpPr>
          <p:spPr>
            <a:xfrm>
              <a:off x="234130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2" name="Google Shape;1542;p4"/>
            <p:cNvSpPr/>
            <p:nvPr/>
          </p:nvSpPr>
          <p:spPr>
            <a:xfrm>
              <a:off x="234130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3" name="Google Shape;1543;p4"/>
            <p:cNvSpPr/>
            <p:nvPr/>
          </p:nvSpPr>
          <p:spPr>
            <a:xfrm>
              <a:off x="234130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4" name="Google Shape;1544;p4"/>
            <p:cNvSpPr/>
            <p:nvPr/>
          </p:nvSpPr>
          <p:spPr>
            <a:xfrm>
              <a:off x="234130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5" name="Google Shape;1545;p4"/>
            <p:cNvSpPr/>
            <p:nvPr/>
          </p:nvSpPr>
          <p:spPr>
            <a:xfrm>
              <a:off x="234130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6" name="Google Shape;1546;p4"/>
            <p:cNvSpPr/>
            <p:nvPr/>
          </p:nvSpPr>
          <p:spPr>
            <a:xfrm>
              <a:off x="249180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7" name="Google Shape;1547;p4"/>
            <p:cNvSpPr/>
            <p:nvPr/>
          </p:nvSpPr>
          <p:spPr>
            <a:xfrm>
              <a:off x="249180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8" name="Google Shape;1548;p4"/>
            <p:cNvSpPr/>
            <p:nvPr/>
          </p:nvSpPr>
          <p:spPr>
            <a:xfrm>
              <a:off x="249180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9" name="Google Shape;1549;p4"/>
            <p:cNvSpPr/>
            <p:nvPr/>
          </p:nvSpPr>
          <p:spPr>
            <a:xfrm>
              <a:off x="249180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0" name="Google Shape;1550;p4"/>
            <p:cNvSpPr/>
            <p:nvPr/>
          </p:nvSpPr>
          <p:spPr>
            <a:xfrm>
              <a:off x="24918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1" name="Google Shape;1551;p4"/>
            <p:cNvSpPr/>
            <p:nvPr/>
          </p:nvSpPr>
          <p:spPr>
            <a:xfrm>
              <a:off x="264232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2" name="Google Shape;1552;p4"/>
            <p:cNvSpPr/>
            <p:nvPr/>
          </p:nvSpPr>
          <p:spPr>
            <a:xfrm>
              <a:off x="264232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3" name="Google Shape;1553;p4"/>
            <p:cNvSpPr/>
            <p:nvPr/>
          </p:nvSpPr>
          <p:spPr>
            <a:xfrm>
              <a:off x="264232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4" name="Google Shape;1554;p4"/>
            <p:cNvSpPr/>
            <p:nvPr/>
          </p:nvSpPr>
          <p:spPr>
            <a:xfrm>
              <a:off x="264232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5" name="Google Shape;1555;p4"/>
            <p:cNvSpPr/>
            <p:nvPr/>
          </p:nvSpPr>
          <p:spPr>
            <a:xfrm>
              <a:off x="264232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6" name="Google Shape;1556;p4"/>
            <p:cNvSpPr/>
            <p:nvPr/>
          </p:nvSpPr>
          <p:spPr>
            <a:xfrm>
              <a:off x="2792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7" name="Google Shape;1557;p4"/>
            <p:cNvSpPr/>
            <p:nvPr/>
          </p:nvSpPr>
          <p:spPr>
            <a:xfrm>
              <a:off x="294332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8" name="Google Shape;1558;p4"/>
            <p:cNvSpPr/>
            <p:nvPr/>
          </p:nvSpPr>
          <p:spPr>
            <a:xfrm>
              <a:off x="294332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9" name="Google Shape;1559;p4"/>
            <p:cNvSpPr/>
            <p:nvPr/>
          </p:nvSpPr>
          <p:spPr>
            <a:xfrm>
              <a:off x="3093850"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0" name="Google Shape;1560;p4"/>
            <p:cNvSpPr/>
            <p:nvPr/>
          </p:nvSpPr>
          <p:spPr>
            <a:xfrm>
              <a:off x="33948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1" name="Google Shape;1561;p4"/>
            <p:cNvSpPr/>
            <p:nvPr/>
          </p:nvSpPr>
          <p:spPr>
            <a:xfrm>
              <a:off x="35453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2" name="Google Shape;1562;p4"/>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solidFill>
                  <a:srgbClr val="FFFFFF"/>
                </a:solidFill>
              </a:defRPr>
            </a:lvl1pPr>
            <a:lvl2pPr lvl="1">
              <a:buNone/>
              <a:defRPr>
                <a:solidFill>
                  <a:srgbClr val="FFFFFF"/>
                </a:solidFill>
              </a:defRPr>
            </a:lvl2pPr>
            <a:lvl3pPr lvl="2">
              <a:buNone/>
              <a:defRPr>
                <a:solidFill>
                  <a:srgbClr val="FFFFFF"/>
                </a:solidFill>
              </a:defRPr>
            </a:lvl3pPr>
            <a:lvl4pPr lvl="3">
              <a:buNone/>
              <a:defRPr>
                <a:solidFill>
                  <a:srgbClr val="FFFFFF"/>
                </a:solidFill>
              </a:defRPr>
            </a:lvl4pPr>
            <a:lvl5pPr lvl="4">
              <a:buNone/>
              <a:defRPr>
                <a:solidFill>
                  <a:srgbClr val="FFFFFF"/>
                </a:solidFill>
              </a:defRPr>
            </a:lvl5pPr>
            <a:lvl6pPr lvl="5">
              <a:buNone/>
              <a:defRPr>
                <a:solidFill>
                  <a:srgbClr val="FFFFFF"/>
                </a:solidFill>
              </a:defRPr>
            </a:lvl6pPr>
            <a:lvl7pPr lvl="6">
              <a:buNone/>
              <a:defRPr>
                <a:solidFill>
                  <a:srgbClr val="FFFFFF"/>
                </a:solidFill>
              </a:defRPr>
            </a:lvl7pPr>
            <a:lvl8pPr lvl="7">
              <a:buNone/>
              <a:defRPr>
                <a:solidFill>
                  <a:srgbClr val="FFFFFF"/>
                </a:solidFill>
              </a:defRPr>
            </a:lvl8pPr>
            <a:lvl9pPr lvl="8">
              <a:buNone/>
              <a:defRPr>
                <a:solidFill>
                  <a:srgbClr val="FFFFFF"/>
                </a:solidFill>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18586537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 1 column" type="tx">
  <p:cSld name="Title + 1 column">
    <p:spTree>
      <p:nvGrpSpPr>
        <p:cNvPr id="1" name="Shape 1563"/>
        <p:cNvGrpSpPr/>
        <p:nvPr/>
      </p:nvGrpSpPr>
      <p:grpSpPr>
        <a:xfrm>
          <a:off x="0" y="0"/>
          <a:ext cx="0" cy="0"/>
          <a:chOff x="0" y="0"/>
          <a:chExt cx="0" cy="0"/>
        </a:xfrm>
      </p:grpSpPr>
      <p:sp>
        <p:nvSpPr>
          <p:cNvPr id="1564" name="Google Shape;1564;p5"/>
          <p:cNvSpPr txBox="1">
            <a:spLocks noGrp="1"/>
          </p:cNvSpPr>
          <p:nvPr>
            <p:ph type="title"/>
          </p:nvPr>
        </p:nvSpPr>
        <p:spPr>
          <a:xfrm>
            <a:off x="957733" y="985833"/>
            <a:ext cx="9014800" cy="11432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Univers Condensed Light" panose="020B030602020204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Click to edit Master title style</a:t>
            </a:r>
            <a:endParaRPr dirty="0"/>
          </a:p>
        </p:txBody>
      </p:sp>
      <p:sp>
        <p:nvSpPr>
          <p:cNvPr id="1565" name="Google Shape;1565;p5"/>
          <p:cNvSpPr txBox="1">
            <a:spLocks noGrp="1"/>
          </p:cNvSpPr>
          <p:nvPr>
            <p:ph type="body" idx="1"/>
          </p:nvPr>
        </p:nvSpPr>
        <p:spPr>
          <a:xfrm>
            <a:off x="957733" y="2311400"/>
            <a:ext cx="9014800" cy="3974000"/>
          </a:xfrm>
          <a:prstGeom prst="rect">
            <a:avLst/>
          </a:prstGeom>
        </p:spPr>
        <p:txBody>
          <a:bodyPr spcFirstLastPara="1" wrap="square" lIns="91425" tIns="91425" rIns="91425" bIns="91425" anchor="t" anchorCtr="0"/>
          <a:lstStyle>
            <a:lvl1pPr marL="609585" lvl="0" indent="-507987">
              <a:spcBef>
                <a:spcPts val="800"/>
              </a:spcBef>
              <a:spcAft>
                <a:spcPts val="0"/>
              </a:spcAft>
              <a:buClr>
                <a:schemeClr val="accent4">
                  <a:lumMod val="50000"/>
                </a:schemeClr>
              </a:buClr>
              <a:buSzPts val="2400"/>
              <a:buFont typeface="Arial" panose="020B0604020202020204" pitchFamily="34" charset="0"/>
              <a:buChar char="•"/>
              <a:defRPr/>
            </a:lvl1pPr>
            <a:lvl2pPr marL="1219170" lvl="1" indent="-507987">
              <a:spcBef>
                <a:spcPts val="0"/>
              </a:spcBef>
              <a:spcAft>
                <a:spcPts val="0"/>
              </a:spcAft>
              <a:buSzPts val="2400"/>
              <a:buChar char="▫"/>
              <a:defRPr/>
            </a:lvl2pPr>
            <a:lvl3pPr marL="1828754" lvl="2" indent="-507987">
              <a:spcBef>
                <a:spcPts val="0"/>
              </a:spcBef>
              <a:spcAft>
                <a:spcPts val="0"/>
              </a:spcAft>
              <a:buSzPts val="2400"/>
              <a:buChar char="▫"/>
              <a:defRPr/>
            </a:lvl3pPr>
            <a:lvl4pPr marL="2438339" lvl="3" indent="-507987">
              <a:spcBef>
                <a:spcPts val="0"/>
              </a:spcBef>
              <a:spcAft>
                <a:spcPts val="0"/>
              </a:spcAft>
              <a:buSzPts val="2400"/>
              <a:buChar char="▫"/>
              <a:defRPr/>
            </a:lvl4pPr>
            <a:lvl5pPr marL="3047924" lvl="4" indent="-507987">
              <a:spcBef>
                <a:spcPts val="0"/>
              </a:spcBef>
              <a:spcAft>
                <a:spcPts val="0"/>
              </a:spcAft>
              <a:buSzPts val="2400"/>
              <a:buChar char="▫"/>
              <a:defRPr/>
            </a:lvl5pPr>
            <a:lvl6pPr marL="3657509" lvl="5" indent="-507987">
              <a:spcBef>
                <a:spcPts val="0"/>
              </a:spcBef>
              <a:spcAft>
                <a:spcPts val="0"/>
              </a:spcAft>
              <a:buSzPts val="2400"/>
              <a:buChar char="▫"/>
              <a:defRPr/>
            </a:lvl6pPr>
            <a:lvl7pPr marL="4267093" lvl="6" indent="-507987">
              <a:spcBef>
                <a:spcPts val="0"/>
              </a:spcBef>
              <a:spcAft>
                <a:spcPts val="0"/>
              </a:spcAft>
              <a:buSzPts val="2400"/>
              <a:buChar char="●"/>
              <a:defRPr/>
            </a:lvl7pPr>
            <a:lvl8pPr marL="4876678" lvl="7" indent="-507987">
              <a:spcBef>
                <a:spcPts val="0"/>
              </a:spcBef>
              <a:spcAft>
                <a:spcPts val="0"/>
              </a:spcAft>
              <a:buSzPts val="2400"/>
              <a:buChar char="○"/>
              <a:defRPr/>
            </a:lvl8pPr>
            <a:lvl9pPr marL="5486263" lvl="8" indent="-507987">
              <a:spcBef>
                <a:spcPts val="0"/>
              </a:spcBef>
              <a:spcAft>
                <a:spcPts val="0"/>
              </a:spcAft>
              <a:buSzPts val="2400"/>
              <a:buChar char="■"/>
              <a:defRPr/>
            </a:lvl9pPr>
          </a:lstStyle>
          <a:p>
            <a:pPr lvl="0"/>
            <a:r>
              <a:rPr lang="en-US" dirty="0"/>
              <a:t>Edit Master text styles</a:t>
            </a:r>
          </a:p>
        </p:txBody>
      </p:sp>
      <p:grpSp>
        <p:nvGrpSpPr>
          <p:cNvPr id="1566" name="Google Shape;1566;p5"/>
          <p:cNvGrpSpPr/>
          <p:nvPr/>
        </p:nvGrpSpPr>
        <p:grpSpPr>
          <a:xfrm rot="10800000">
            <a:off x="11801983" y="38276"/>
            <a:ext cx="352016" cy="6781736"/>
            <a:chOff x="5307800" y="238125"/>
            <a:chExt cx="271925" cy="5238750"/>
          </a:xfrm>
        </p:grpSpPr>
        <p:sp>
          <p:nvSpPr>
            <p:cNvPr id="1567" name="Google Shape;1567;p5"/>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8" name="Google Shape;1568;p5"/>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9" name="Google Shape;1569;p5"/>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0" name="Google Shape;1570;p5"/>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1" name="Google Shape;1571;p5"/>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2" name="Google Shape;1572;p5"/>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3" name="Google Shape;1573;p5"/>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4" name="Google Shape;1574;p5"/>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5" name="Google Shape;1575;p5"/>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6" name="Google Shape;1576;p5"/>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7" name="Google Shape;1577;p5"/>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8" name="Google Shape;1578;p5"/>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79" name="Google Shape;1579;p5"/>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0" name="Google Shape;1580;p5"/>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1" name="Google Shape;1581;p5"/>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2" name="Google Shape;1582;p5"/>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3" name="Google Shape;1583;p5"/>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4" name="Google Shape;1584;p5"/>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5" name="Google Shape;1585;p5"/>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6" name="Google Shape;1586;p5"/>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7" name="Google Shape;1587;p5"/>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8" name="Google Shape;1588;p5"/>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89" name="Google Shape;1589;p5"/>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0" name="Google Shape;1590;p5"/>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1" name="Google Shape;1591;p5"/>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2" name="Google Shape;1592;p5"/>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3" name="Google Shape;1593;p5"/>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4" name="Google Shape;1594;p5"/>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5" name="Google Shape;1595;p5"/>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6" name="Google Shape;1596;p5"/>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7" name="Google Shape;1597;p5"/>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8" name="Google Shape;1598;p5"/>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99" name="Google Shape;1599;p5"/>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0" name="Google Shape;1600;p5"/>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1" name="Google Shape;1601;p5"/>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2" name="Google Shape;1602;p5"/>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3" name="Google Shape;1603;p5"/>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4" name="Google Shape;1604;p5"/>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5" name="Google Shape;1605;p5"/>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6" name="Google Shape;1606;p5"/>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7" name="Google Shape;1607;p5"/>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8" name="Google Shape;1608;p5"/>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9" name="Google Shape;1609;p5"/>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0" name="Google Shape;1610;p5"/>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1" name="Google Shape;1611;p5"/>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2" name="Google Shape;1612;p5"/>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3" name="Google Shape;1613;p5"/>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4" name="Google Shape;1614;p5"/>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5" name="Google Shape;1615;p5"/>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6" name="Google Shape;1616;p5"/>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7" name="Google Shape;1617;p5"/>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8" name="Google Shape;1618;p5"/>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9" name="Google Shape;1619;p5"/>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0" name="Google Shape;1620;p5"/>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1" name="Google Shape;1621;p5"/>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2" name="Google Shape;1622;p5"/>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3" name="Google Shape;1623;p5"/>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24" name="Google Shape;1624;p5"/>
          <p:cNvGrpSpPr/>
          <p:nvPr/>
        </p:nvGrpSpPr>
        <p:grpSpPr>
          <a:xfrm rot="10800000">
            <a:off x="10438095" y="38276"/>
            <a:ext cx="1521044" cy="6781736"/>
            <a:chOff x="5458325" y="238125"/>
            <a:chExt cx="1174975" cy="5238750"/>
          </a:xfrm>
        </p:grpSpPr>
        <p:sp>
          <p:nvSpPr>
            <p:cNvPr id="1625" name="Google Shape;1625;p5"/>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6" name="Google Shape;1626;p5"/>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7" name="Google Shape;1627;p5"/>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8" name="Google Shape;1628;p5"/>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29" name="Google Shape;1629;p5"/>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0" name="Google Shape;1630;p5"/>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1" name="Google Shape;1631;p5"/>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2" name="Google Shape;1632;p5"/>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3" name="Google Shape;1633;p5"/>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4" name="Google Shape;1634;p5"/>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5" name="Google Shape;1635;p5"/>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6" name="Google Shape;1636;p5"/>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7" name="Google Shape;1637;p5"/>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8" name="Google Shape;1638;p5"/>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9" name="Google Shape;1639;p5"/>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0" name="Google Shape;1640;p5"/>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1" name="Google Shape;1641;p5"/>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2" name="Google Shape;1642;p5"/>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3" name="Google Shape;1643;p5"/>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4" name="Google Shape;1644;p5"/>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5" name="Google Shape;1645;p5"/>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6" name="Google Shape;1646;p5"/>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7" name="Google Shape;1647;p5"/>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8" name="Google Shape;1648;p5"/>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49" name="Google Shape;1649;p5"/>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0" name="Google Shape;1650;p5"/>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1" name="Google Shape;1651;p5"/>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2" name="Google Shape;1652;p5"/>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3" name="Google Shape;1653;p5"/>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4" name="Google Shape;1654;p5"/>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5" name="Google Shape;1655;p5"/>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6" name="Google Shape;1656;p5"/>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7" name="Google Shape;1657;p5"/>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8" name="Google Shape;1658;p5"/>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59" name="Google Shape;1659;p5"/>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0" name="Google Shape;1660;p5"/>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1" name="Google Shape;1661;p5"/>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2" name="Google Shape;1662;p5"/>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3" name="Google Shape;1663;p5"/>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4" name="Google Shape;1664;p5"/>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5" name="Google Shape;1665;p5"/>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6" name="Google Shape;1666;p5"/>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7" name="Google Shape;1667;p5"/>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8" name="Google Shape;1668;p5"/>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69" name="Google Shape;1669;p5"/>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0" name="Google Shape;1670;p5"/>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1" name="Google Shape;1671;p5"/>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2" name="Google Shape;1672;p5"/>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3" name="Google Shape;1673;p5"/>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4" name="Google Shape;1674;p5"/>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5" name="Google Shape;1675;p5"/>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6" name="Google Shape;1676;p5"/>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7" name="Google Shape;1677;p5"/>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8" name="Google Shape;1678;p5"/>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79" name="Google Shape;1679;p5"/>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0" name="Google Shape;1680;p5"/>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1" name="Google Shape;1681;p5"/>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2" name="Google Shape;1682;p5"/>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3" name="Google Shape;1683;p5"/>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4" name="Google Shape;1684;p5"/>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5" name="Google Shape;1685;p5"/>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6" name="Google Shape;1686;p5"/>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87" name="Google Shape;1687;p5"/>
          <p:cNvGrpSpPr/>
          <p:nvPr/>
        </p:nvGrpSpPr>
        <p:grpSpPr>
          <a:xfrm rot="10800000">
            <a:off x="10243269" y="38276"/>
            <a:ext cx="1326185" cy="6586909"/>
            <a:chOff x="5759350" y="388625"/>
            <a:chExt cx="1024450" cy="5088250"/>
          </a:xfrm>
        </p:grpSpPr>
        <p:sp>
          <p:nvSpPr>
            <p:cNvPr id="1688" name="Google Shape;1688;p5"/>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9" name="Google Shape;1689;p5"/>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0" name="Google Shape;1690;p5"/>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1" name="Google Shape;1691;p5"/>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2" name="Google Shape;1692;p5"/>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3" name="Google Shape;1693;p5"/>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4" name="Google Shape;1694;p5"/>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5" name="Google Shape;1695;p5"/>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6" name="Google Shape;1696;p5"/>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7" name="Google Shape;1697;p5"/>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8" name="Google Shape;1698;p5"/>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5"/>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0" name="Google Shape;1700;p5"/>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1" name="Google Shape;1701;p5"/>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2" name="Google Shape;1702;p5"/>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5"/>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5"/>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5"/>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5"/>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5"/>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5"/>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5"/>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5"/>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5"/>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5"/>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5"/>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5"/>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5"/>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5"/>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5"/>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8" name="Google Shape;1718;p5"/>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9" name="Google Shape;1719;p5"/>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5"/>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5"/>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5"/>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5"/>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5"/>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5"/>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5"/>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5"/>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5"/>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5"/>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5"/>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5"/>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5"/>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3" name="Google Shape;1733;p5"/>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4" name="Google Shape;1734;p5"/>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5" name="Google Shape;1735;p5"/>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5"/>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7" name="Google Shape;1737;p5"/>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8" name="Google Shape;1738;p5"/>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5"/>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5"/>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5"/>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5"/>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5"/>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5"/>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5"/>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5"/>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5"/>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5"/>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5"/>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5"/>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5"/>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5"/>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5"/>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5"/>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5"/>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5"/>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5"/>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5"/>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5"/>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5"/>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5"/>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5"/>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5"/>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5"/>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5"/>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5"/>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5"/>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5"/>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5"/>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5"/>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5"/>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5"/>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5"/>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5"/>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5"/>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5"/>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5"/>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5"/>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5"/>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5"/>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5"/>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5"/>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5"/>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5"/>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5"/>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5"/>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5"/>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5"/>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89" name="Google Shape;1789;p5"/>
          <p:cNvGrpSpPr/>
          <p:nvPr/>
        </p:nvGrpSpPr>
        <p:grpSpPr>
          <a:xfrm rot="10800000">
            <a:off x="10243269" y="38276"/>
            <a:ext cx="1521044" cy="6781736"/>
            <a:chOff x="5608825" y="238125"/>
            <a:chExt cx="1174975" cy="5238750"/>
          </a:xfrm>
        </p:grpSpPr>
        <p:sp>
          <p:nvSpPr>
            <p:cNvPr id="1790" name="Google Shape;1790;p5"/>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1" name="Google Shape;1791;p5"/>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2" name="Google Shape;1792;p5"/>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5"/>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5"/>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5"/>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5"/>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5"/>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5"/>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5"/>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5"/>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5"/>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5"/>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5"/>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5"/>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5"/>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5"/>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5"/>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5"/>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5"/>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5"/>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5"/>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5"/>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5"/>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5"/>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5"/>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5"/>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5"/>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5"/>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5"/>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0" name="Google Shape;1820;p5"/>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1" name="Google Shape;1821;p5"/>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2" name="Google Shape;1822;p5"/>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5"/>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5"/>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5"/>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5"/>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5"/>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5"/>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5"/>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5"/>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5"/>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5"/>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5"/>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5"/>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5"/>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5"/>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5"/>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8" name="Google Shape;1838;p5"/>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9" name="Google Shape;1839;p5"/>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40" name="Google Shape;1840;p5"/>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40365697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itle + 2 columns" type="twoColTx">
  <p:cSld name="Title + 2 columns">
    <p:spTree>
      <p:nvGrpSpPr>
        <p:cNvPr id="1" name="Shape 1841"/>
        <p:cNvGrpSpPr/>
        <p:nvPr/>
      </p:nvGrpSpPr>
      <p:grpSpPr>
        <a:xfrm>
          <a:off x="0" y="0"/>
          <a:ext cx="0" cy="0"/>
          <a:chOff x="0" y="0"/>
          <a:chExt cx="0" cy="0"/>
        </a:xfrm>
      </p:grpSpPr>
      <p:sp>
        <p:nvSpPr>
          <p:cNvPr id="1842" name="Google Shape;1842;p6"/>
          <p:cNvSpPr txBox="1">
            <a:spLocks noGrp="1"/>
          </p:cNvSpPr>
          <p:nvPr>
            <p:ph type="title"/>
          </p:nvPr>
        </p:nvSpPr>
        <p:spPr>
          <a:xfrm>
            <a:off x="957733" y="985833"/>
            <a:ext cx="9014800" cy="11432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Univers Condensed Light" panose="020B030602020204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Click to edit Master title style</a:t>
            </a:r>
            <a:endParaRPr dirty="0"/>
          </a:p>
        </p:txBody>
      </p:sp>
      <p:sp>
        <p:nvSpPr>
          <p:cNvPr id="1843" name="Google Shape;1843;p6"/>
          <p:cNvSpPr txBox="1">
            <a:spLocks noGrp="1"/>
          </p:cNvSpPr>
          <p:nvPr>
            <p:ph type="body" idx="1"/>
          </p:nvPr>
        </p:nvSpPr>
        <p:spPr>
          <a:xfrm>
            <a:off x="957733" y="2350200"/>
            <a:ext cx="4323200" cy="41160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pPr lvl="0"/>
            <a:r>
              <a:rPr lang="en-US"/>
              <a:t>Edit Master text styles</a:t>
            </a:r>
          </a:p>
        </p:txBody>
      </p:sp>
      <p:sp>
        <p:nvSpPr>
          <p:cNvPr id="1844" name="Google Shape;1844;p6"/>
          <p:cNvSpPr txBox="1">
            <a:spLocks noGrp="1"/>
          </p:cNvSpPr>
          <p:nvPr>
            <p:ph type="body" idx="2"/>
          </p:nvPr>
        </p:nvSpPr>
        <p:spPr>
          <a:xfrm>
            <a:off x="5541428" y="2350200"/>
            <a:ext cx="4323200" cy="4116000"/>
          </a:xfrm>
          <a:prstGeom prst="rect">
            <a:avLst/>
          </a:prstGeom>
        </p:spPr>
        <p:txBody>
          <a:bodyPr spcFirstLastPara="1" wrap="square" lIns="91425" tIns="91425" rIns="91425" bIns="91425" anchor="t" anchorCtr="0"/>
          <a:lstStyle>
            <a:lvl1pPr marL="609585" lvl="0" indent="-457189">
              <a:spcBef>
                <a:spcPts val="800"/>
              </a:spcBef>
              <a:spcAft>
                <a:spcPts val="0"/>
              </a:spcAft>
              <a:buSzPts val="1800"/>
              <a:buChar char="▪"/>
              <a:defRPr sz="2400"/>
            </a:lvl1pPr>
            <a:lvl2pPr marL="1219170" lvl="1" indent="-457189">
              <a:spcBef>
                <a:spcPts val="0"/>
              </a:spcBef>
              <a:spcAft>
                <a:spcPts val="0"/>
              </a:spcAft>
              <a:buSzPts val="1800"/>
              <a:buChar char="▫"/>
              <a:defRPr sz="2400"/>
            </a:lvl2pPr>
            <a:lvl3pPr marL="1828754" lvl="2" indent="-457189">
              <a:spcBef>
                <a:spcPts val="0"/>
              </a:spcBef>
              <a:spcAft>
                <a:spcPts val="0"/>
              </a:spcAft>
              <a:buSzPts val="1800"/>
              <a:buChar char="▫"/>
              <a:defRPr sz="2400"/>
            </a:lvl3pPr>
            <a:lvl4pPr marL="2438339" lvl="3" indent="-457189">
              <a:spcBef>
                <a:spcPts val="0"/>
              </a:spcBef>
              <a:spcAft>
                <a:spcPts val="0"/>
              </a:spcAft>
              <a:buSzPts val="1800"/>
              <a:buChar char="▫"/>
              <a:defRPr sz="2400"/>
            </a:lvl4pPr>
            <a:lvl5pPr marL="3047924" lvl="4" indent="-457189">
              <a:spcBef>
                <a:spcPts val="0"/>
              </a:spcBef>
              <a:spcAft>
                <a:spcPts val="0"/>
              </a:spcAft>
              <a:buSzPts val="1800"/>
              <a:buChar char="▫"/>
              <a:defRPr sz="2400"/>
            </a:lvl5pPr>
            <a:lvl6pPr marL="3657509" lvl="5" indent="-457189">
              <a:spcBef>
                <a:spcPts val="0"/>
              </a:spcBef>
              <a:spcAft>
                <a:spcPts val="0"/>
              </a:spcAft>
              <a:buSzPts val="1800"/>
              <a:buChar char="▫"/>
              <a:defRPr sz="2400"/>
            </a:lvl6pPr>
            <a:lvl7pPr marL="4267093" lvl="6" indent="-457189">
              <a:spcBef>
                <a:spcPts val="0"/>
              </a:spcBef>
              <a:spcAft>
                <a:spcPts val="0"/>
              </a:spcAft>
              <a:buSzPts val="1800"/>
              <a:buChar char="●"/>
              <a:defRPr sz="2400"/>
            </a:lvl7pPr>
            <a:lvl8pPr marL="4876678" lvl="7" indent="-457189">
              <a:spcBef>
                <a:spcPts val="0"/>
              </a:spcBef>
              <a:spcAft>
                <a:spcPts val="0"/>
              </a:spcAft>
              <a:buSzPts val="1800"/>
              <a:buChar char="○"/>
              <a:defRPr sz="2400"/>
            </a:lvl8pPr>
            <a:lvl9pPr marL="5486263" lvl="8" indent="-457189">
              <a:spcBef>
                <a:spcPts val="0"/>
              </a:spcBef>
              <a:spcAft>
                <a:spcPts val="0"/>
              </a:spcAft>
              <a:buSzPts val="1800"/>
              <a:buChar char="■"/>
              <a:defRPr sz="2400"/>
            </a:lvl9pPr>
          </a:lstStyle>
          <a:p>
            <a:pPr lvl="0"/>
            <a:r>
              <a:rPr lang="en-US"/>
              <a:t>Edit Master text styles</a:t>
            </a:r>
          </a:p>
        </p:txBody>
      </p:sp>
      <p:grpSp>
        <p:nvGrpSpPr>
          <p:cNvPr id="1845" name="Google Shape;1845;p6"/>
          <p:cNvGrpSpPr/>
          <p:nvPr/>
        </p:nvGrpSpPr>
        <p:grpSpPr>
          <a:xfrm rot="10800000">
            <a:off x="11801983" y="38276"/>
            <a:ext cx="352016" cy="6781736"/>
            <a:chOff x="5307800" y="238125"/>
            <a:chExt cx="271925" cy="5238750"/>
          </a:xfrm>
        </p:grpSpPr>
        <p:sp>
          <p:nvSpPr>
            <p:cNvPr id="1846" name="Google Shape;1846;p6"/>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6"/>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8" name="Google Shape;1848;p6"/>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9" name="Google Shape;1849;p6"/>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6"/>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6"/>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6"/>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6"/>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6"/>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6"/>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6"/>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6"/>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6"/>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6"/>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6"/>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6"/>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6"/>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6"/>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6"/>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6"/>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6"/>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6"/>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6"/>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6"/>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6"/>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6"/>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6"/>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6"/>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6"/>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6"/>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6" name="Google Shape;1876;p6"/>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7" name="Google Shape;1877;p6"/>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6"/>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6"/>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6"/>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6"/>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6"/>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6"/>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6"/>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6"/>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6"/>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6"/>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6"/>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6"/>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6"/>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6"/>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6"/>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6"/>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6"/>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6"/>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6"/>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6"/>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6"/>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6"/>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0" name="Google Shape;1900;p6"/>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1" name="Google Shape;1901;p6"/>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6"/>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3" name="Google Shape;1903;p6"/>
          <p:cNvGrpSpPr/>
          <p:nvPr/>
        </p:nvGrpSpPr>
        <p:grpSpPr>
          <a:xfrm rot="10800000">
            <a:off x="10438095" y="38276"/>
            <a:ext cx="1521044" cy="6781736"/>
            <a:chOff x="5458325" y="238125"/>
            <a:chExt cx="1174975" cy="5238750"/>
          </a:xfrm>
        </p:grpSpPr>
        <p:sp>
          <p:nvSpPr>
            <p:cNvPr id="1904" name="Google Shape;1904;p6"/>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6"/>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6"/>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6"/>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6"/>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6"/>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6"/>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6"/>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6"/>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6"/>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6"/>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6"/>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6"/>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6"/>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6"/>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6"/>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6"/>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6"/>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6"/>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6"/>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6"/>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6"/>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6"/>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6"/>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6"/>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9" name="Google Shape;1929;p6"/>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6"/>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6"/>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2" name="Google Shape;1932;p6"/>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3" name="Google Shape;1933;p6"/>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4" name="Google Shape;1934;p6"/>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5" name="Google Shape;1935;p6"/>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6" name="Google Shape;1936;p6"/>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7" name="Google Shape;1937;p6"/>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8" name="Google Shape;1938;p6"/>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9" name="Google Shape;1939;p6"/>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0" name="Google Shape;1940;p6"/>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1" name="Google Shape;1941;p6"/>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2" name="Google Shape;1942;p6"/>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3" name="Google Shape;1943;p6"/>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4" name="Google Shape;1944;p6"/>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5" name="Google Shape;1945;p6"/>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6" name="Google Shape;1946;p6"/>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7" name="Google Shape;1947;p6"/>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8" name="Google Shape;1948;p6"/>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9" name="Google Shape;1949;p6"/>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0" name="Google Shape;1950;p6"/>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1" name="Google Shape;1951;p6"/>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2" name="Google Shape;1952;p6"/>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3" name="Google Shape;1953;p6"/>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4" name="Google Shape;1954;p6"/>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5" name="Google Shape;1955;p6"/>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6" name="Google Shape;1956;p6"/>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7" name="Google Shape;1957;p6"/>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8" name="Google Shape;1958;p6"/>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59" name="Google Shape;1959;p6"/>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0" name="Google Shape;1960;p6"/>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1" name="Google Shape;1961;p6"/>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2" name="Google Shape;1962;p6"/>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3" name="Google Shape;1963;p6"/>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4" name="Google Shape;1964;p6"/>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5" name="Google Shape;1965;p6"/>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66" name="Google Shape;1966;p6"/>
          <p:cNvGrpSpPr/>
          <p:nvPr/>
        </p:nvGrpSpPr>
        <p:grpSpPr>
          <a:xfrm rot="10800000">
            <a:off x="10243269" y="38276"/>
            <a:ext cx="1326185" cy="6586909"/>
            <a:chOff x="5759350" y="388625"/>
            <a:chExt cx="1024450" cy="5088250"/>
          </a:xfrm>
        </p:grpSpPr>
        <p:sp>
          <p:nvSpPr>
            <p:cNvPr id="1967" name="Google Shape;1967;p6"/>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8" name="Google Shape;1968;p6"/>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69" name="Google Shape;1969;p6"/>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0" name="Google Shape;1970;p6"/>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1" name="Google Shape;1971;p6"/>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2" name="Google Shape;1972;p6"/>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3" name="Google Shape;1973;p6"/>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4" name="Google Shape;1974;p6"/>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5" name="Google Shape;1975;p6"/>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6" name="Google Shape;1976;p6"/>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7" name="Google Shape;1977;p6"/>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8" name="Google Shape;1978;p6"/>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79" name="Google Shape;1979;p6"/>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0" name="Google Shape;1980;p6"/>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1" name="Google Shape;1981;p6"/>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2" name="Google Shape;1982;p6"/>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3" name="Google Shape;1983;p6"/>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4" name="Google Shape;1984;p6"/>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5" name="Google Shape;1985;p6"/>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6" name="Google Shape;1986;p6"/>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7" name="Google Shape;1987;p6"/>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8" name="Google Shape;1988;p6"/>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89" name="Google Shape;1989;p6"/>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0" name="Google Shape;1990;p6"/>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1" name="Google Shape;1991;p6"/>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2" name="Google Shape;1992;p6"/>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3" name="Google Shape;1993;p6"/>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4" name="Google Shape;1994;p6"/>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5" name="Google Shape;1995;p6"/>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6" name="Google Shape;1996;p6"/>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7" name="Google Shape;1997;p6"/>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8" name="Google Shape;1998;p6"/>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99" name="Google Shape;1999;p6"/>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0" name="Google Shape;2000;p6"/>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1" name="Google Shape;2001;p6"/>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2" name="Google Shape;2002;p6"/>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3" name="Google Shape;2003;p6"/>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4" name="Google Shape;2004;p6"/>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5" name="Google Shape;2005;p6"/>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6" name="Google Shape;2006;p6"/>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7" name="Google Shape;2007;p6"/>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8" name="Google Shape;2008;p6"/>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09" name="Google Shape;2009;p6"/>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0" name="Google Shape;2010;p6"/>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1" name="Google Shape;2011;p6"/>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2" name="Google Shape;2012;p6"/>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3" name="Google Shape;2013;p6"/>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4" name="Google Shape;2014;p6"/>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5" name="Google Shape;2015;p6"/>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6" name="Google Shape;2016;p6"/>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7" name="Google Shape;2017;p6"/>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8" name="Google Shape;2018;p6"/>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19" name="Google Shape;2019;p6"/>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0" name="Google Shape;2020;p6"/>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1" name="Google Shape;2021;p6"/>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2" name="Google Shape;2022;p6"/>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3" name="Google Shape;2023;p6"/>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4" name="Google Shape;2024;p6"/>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5" name="Google Shape;2025;p6"/>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6" name="Google Shape;2026;p6"/>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7" name="Google Shape;2027;p6"/>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8" name="Google Shape;2028;p6"/>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29" name="Google Shape;2029;p6"/>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0" name="Google Shape;2030;p6"/>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1" name="Google Shape;2031;p6"/>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2" name="Google Shape;2032;p6"/>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3" name="Google Shape;2033;p6"/>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4" name="Google Shape;2034;p6"/>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5" name="Google Shape;2035;p6"/>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6" name="Google Shape;2036;p6"/>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7" name="Google Shape;2037;p6"/>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8" name="Google Shape;2038;p6"/>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9" name="Google Shape;2039;p6"/>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0" name="Google Shape;2040;p6"/>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1" name="Google Shape;2041;p6"/>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2" name="Google Shape;2042;p6"/>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3" name="Google Shape;2043;p6"/>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4" name="Google Shape;2044;p6"/>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5" name="Google Shape;2045;p6"/>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6" name="Google Shape;2046;p6"/>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7" name="Google Shape;2047;p6"/>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8" name="Google Shape;2048;p6"/>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49" name="Google Shape;2049;p6"/>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0" name="Google Shape;2050;p6"/>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1" name="Google Shape;2051;p6"/>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2" name="Google Shape;2052;p6"/>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3" name="Google Shape;2053;p6"/>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4" name="Google Shape;2054;p6"/>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5" name="Google Shape;2055;p6"/>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6" name="Google Shape;2056;p6"/>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7" name="Google Shape;2057;p6"/>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8" name="Google Shape;2058;p6"/>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59" name="Google Shape;2059;p6"/>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0" name="Google Shape;2060;p6"/>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1" name="Google Shape;2061;p6"/>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2" name="Google Shape;2062;p6"/>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3" name="Google Shape;2063;p6"/>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4" name="Google Shape;2064;p6"/>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5" name="Google Shape;2065;p6"/>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6" name="Google Shape;2066;p6"/>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67" name="Google Shape;2067;p6"/>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068" name="Google Shape;2068;p6"/>
          <p:cNvGrpSpPr/>
          <p:nvPr/>
        </p:nvGrpSpPr>
        <p:grpSpPr>
          <a:xfrm rot="10800000">
            <a:off x="10243269" y="38276"/>
            <a:ext cx="1521044" cy="6781736"/>
            <a:chOff x="5608825" y="238125"/>
            <a:chExt cx="1174975" cy="5238750"/>
          </a:xfrm>
        </p:grpSpPr>
        <p:sp>
          <p:nvSpPr>
            <p:cNvPr id="2069" name="Google Shape;2069;p6"/>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0" name="Google Shape;2070;p6"/>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1" name="Google Shape;2071;p6"/>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2" name="Google Shape;2072;p6"/>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3" name="Google Shape;2073;p6"/>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4" name="Google Shape;2074;p6"/>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5" name="Google Shape;2075;p6"/>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6" name="Google Shape;2076;p6"/>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7" name="Google Shape;2077;p6"/>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8" name="Google Shape;2078;p6"/>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79" name="Google Shape;2079;p6"/>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0" name="Google Shape;2080;p6"/>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1" name="Google Shape;2081;p6"/>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2" name="Google Shape;2082;p6"/>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3" name="Google Shape;2083;p6"/>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4" name="Google Shape;2084;p6"/>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5" name="Google Shape;2085;p6"/>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6" name="Google Shape;2086;p6"/>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7" name="Google Shape;2087;p6"/>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8" name="Google Shape;2088;p6"/>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89" name="Google Shape;2089;p6"/>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0" name="Google Shape;2090;p6"/>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1" name="Google Shape;2091;p6"/>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2" name="Google Shape;2092;p6"/>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3" name="Google Shape;2093;p6"/>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4" name="Google Shape;2094;p6"/>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5" name="Google Shape;2095;p6"/>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6" name="Google Shape;2096;p6"/>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7" name="Google Shape;2097;p6"/>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8" name="Google Shape;2098;p6"/>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99" name="Google Shape;2099;p6"/>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0" name="Google Shape;2100;p6"/>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1" name="Google Shape;2101;p6"/>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2" name="Google Shape;2102;p6"/>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3" name="Google Shape;2103;p6"/>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4" name="Google Shape;2104;p6"/>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5" name="Google Shape;2105;p6"/>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6" name="Google Shape;2106;p6"/>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7" name="Google Shape;2107;p6"/>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8" name="Google Shape;2108;p6"/>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09" name="Google Shape;2109;p6"/>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0" name="Google Shape;2110;p6"/>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1" name="Google Shape;2111;p6"/>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2" name="Google Shape;2112;p6"/>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3" name="Google Shape;2113;p6"/>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4" name="Google Shape;2114;p6"/>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5" name="Google Shape;2115;p6"/>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6" name="Google Shape;2116;p6"/>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7" name="Google Shape;2117;p6"/>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8" name="Google Shape;2118;p6"/>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19" name="Google Shape;2119;p6"/>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15202504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 3 columns">
  <p:cSld name="Title + 3 columns">
    <p:spTree>
      <p:nvGrpSpPr>
        <p:cNvPr id="1" name="Shape 2120"/>
        <p:cNvGrpSpPr/>
        <p:nvPr/>
      </p:nvGrpSpPr>
      <p:grpSpPr>
        <a:xfrm>
          <a:off x="0" y="0"/>
          <a:ext cx="0" cy="0"/>
          <a:chOff x="0" y="0"/>
          <a:chExt cx="0" cy="0"/>
        </a:xfrm>
      </p:grpSpPr>
      <p:sp>
        <p:nvSpPr>
          <p:cNvPr id="2121" name="Google Shape;2121;p7"/>
          <p:cNvSpPr txBox="1">
            <a:spLocks noGrp="1"/>
          </p:cNvSpPr>
          <p:nvPr>
            <p:ph type="title"/>
          </p:nvPr>
        </p:nvSpPr>
        <p:spPr>
          <a:xfrm>
            <a:off x="957733" y="985833"/>
            <a:ext cx="9014800" cy="1143200"/>
          </a:xfrm>
          <a:prstGeom prst="rect">
            <a:avLst/>
          </a:prstGeom>
        </p:spPr>
        <p:txBody>
          <a:bodyPr spcFirstLastPara="1" wrap="square" lIns="91425" tIns="91425" rIns="91425" bIns="91425" anchor="b" anchorCtr="0"/>
          <a:lstStyle>
            <a:lvl1pPr lvl="0" rtl="0">
              <a:spcBef>
                <a:spcPts val="0"/>
              </a:spcBef>
              <a:spcAft>
                <a:spcPts val="0"/>
              </a:spcAft>
              <a:buSzPts val="3600"/>
              <a:buNone/>
              <a:defRPr>
                <a:latin typeface="Univers Condensed Light" panose="020B0306020202040204" pitchFamily="34" charset="0"/>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r>
              <a:rPr lang="en-US" dirty="0"/>
              <a:t>Click to edit Master title style</a:t>
            </a:r>
            <a:endParaRPr dirty="0"/>
          </a:p>
        </p:txBody>
      </p:sp>
      <p:sp>
        <p:nvSpPr>
          <p:cNvPr id="2122" name="Google Shape;2122;p7"/>
          <p:cNvSpPr txBox="1">
            <a:spLocks noGrp="1"/>
          </p:cNvSpPr>
          <p:nvPr>
            <p:ph type="body" idx="1"/>
          </p:nvPr>
        </p:nvSpPr>
        <p:spPr>
          <a:xfrm>
            <a:off x="957733" y="2340633"/>
            <a:ext cx="2905600" cy="41256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Edit Master text styles</a:t>
            </a:r>
          </a:p>
        </p:txBody>
      </p:sp>
      <p:sp>
        <p:nvSpPr>
          <p:cNvPr id="2123" name="Google Shape;2123;p7"/>
          <p:cNvSpPr txBox="1">
            <a:spLocks noGrp="1"/>
          </p:cNvSpPr>
          <p:nvPr>
            <p:ph type="body" idx="2"/>
          </p:nvPr>
        </p:nvSpPr>
        <p:spPr>
          <a:xfrm>
            <a:off x="4012351" y="2340633"/>
            <a:ext cx="2905600" cy="41256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Edit Master text styles</a:t>
            </a:r>
          </a:p>
        </p:txBody>
      </p:sp>
      <p:sp>
        <p:nvSpPr>
          <p:cNvPr id="2124" name="Google Shape;2124;p7"/>
          <p:cNvSpPr txBox="1">
            <a:spLocks noGrp="1"/>
          </p:cNvSpPr>
          <p:nvPr>
            <p:ph type="body" idx="3"/>
          </p:nvPr>
        </p:nvSpPr>
        <p:spPr>
          <a:xfrm>
            <a:off x="7066968" y="2340633"/>
            <a:ext cx="2905600" cy="4125600"/>
          </a:xfrm>
          <a:prstGeom prst="rect">
            <a:avLst/>
          </a:prstGeom>
        </p:spPr>
        <p:txBody>
          <a:bodyPr spcFirstLastPara="1" wrap="square" lIns="91425" tIns="91425" rIns="91425" bIns="91425" anchor="t" anchorCtr="0"/>
          <a:lstStyle>
            <a:lvl1pPr marL="609585" lvl="0" indent="-440256" rtl="0">
              <a:spcBef>
                <a:spcPts val="800"/>
              </a:spcBef>
              <a:spcAft>
                <a:spcPts val="0"/>
              </a:spcAft>
              <a:buSzPts val="1600"/>
              <a:buChar char="▪"/>
              <a:defRPr sz="2133"/>
            </a:lvl1pPr>
            <a:lvl2pPr marL="1219170" lvl="1" indent="-440256" rtl="0">
              <a:spcBef>
                <a:spcPts val="0"/>
              </a:spcBef>
              <a:spcAft>
                <a:spcPts val="0"/>
              </a:spcAft>
              <a:buSzPts val="1600"/>
              <a:buChar char="▫"/>
              <a:defRPr sz="2133"/>
            </a:lvl2pPr>
            <a:lvl3pPr marL="1828754" lvl="2" indent="-440256" rtl="0">
              <a:spcBef>
                <a:spcPts val="0"/>
              </a:spcBef>
              <a:spcAft>
                <a:spcPts val="0"/>
              </a:spcAft>
              <a:buSzPts val="1600"/>
              <a:buChar char="▫"/>
              <a:defRPr sz="2133"/>
            </a:lvl3pPr>
            <a:lvl4pPr marL="2438339" lvl="3" indent="-440256" rtl="0">
              <a:spcBef>
                <a:spcPts val="0"/>
              </a:spcBef>
              <a:spcAft>
                <a:spcPts val="0"/>
              </a:spcAft>
              <a:buSzPts val="1600"/>
              <a:buChar char="▫"/>
              <a:defRPr sz="2133"/>
            </a:lvl4pPr>
            <a:lvl5pPr marL="3047924" lvl="4" indent="-440256" rtl="0">
              <a:spcBef>
                <a:spcPts val="0"/>
              </a:spcBef>
              <a:spcAft>
                <a:spcPts val="0"/>
              </a:spcAft>
              <a:buSzPts val="1600"/>
              <a:buChar char="▫"/>
              <a:defRPr sz="2133"/>
            </a:lvl5pPr>
            <a:lvl6pPr marL="3657509" lvl="5" indent="-440256" rtl="0">
              <a:spcBef>
                <a:spcPts val="0"/>
              </a:spcBef>
              <a:spcAft>
                <a:spcPts val="0"/>
              </a:spcAft>
              <a:buSzPts val="1600"/>
              <a:buChar char="▫"/>
              <a:defRPr sz="2133"/>
            </a:lvl6pPr>
            <a:lvl7pPr marL="4267093" lvl="6" indent="-440256" rtl="0">
              <a:spcBef>
                <a:spcPts val="0"/>
              </a:spcBef>
              <a:spcAft>
                <a:spcPts val="0"/>
              </a:spcAft>
              <a:buSzPts val="1600"/>
              <a:buChar char="●"/>
              <a:defRPr sz="2133"/>
            </a:lvl7pPr>
            <a:lvl8pPr marL="4876678" lvl="7" indent="-440256" rtl="0">
              <a:spcBef>
                <a:spcPts val="0"/>
              </a:spcBef>
              <a:spcAft>
                <a:spcPts val="0"/>
              </a:spcAft>
              <a:buSzPts val="1600"/>
              <a:buChar char="○"/>
              <a:defRPr sz="2133"/>
            </a:lvl8pPr>
            <a:lvl9pPr marL="5486263" lvl="8" indent="-440256" rtl="0">
              <a:spcBef>
                <a:spcPts val="0"/>
              </a:spcBef>
              <a:spcAft>
                <a:spcPts val="0"/>
              </a:spcAft>
              <a:buSzPts val="1600"/>
              <a:buChar char="■"/>
              <a:defRPr sz="2133"/>
            </a:lvl9pPr>
          </a:lstStyle>
          <a:p>
            <a:pPr lvl="0"/>
            <a:r>
              <a:rPr lang="en-US"/>
              <a:t>Edit Master text styles</a:t>
            </a:r>
          </a:p>
        </p:txBody>
      </p:sp>
      <p:grpSp>
        <p:nvGrpSpPr>
          <p:cNvPr id="2125" name="Google Shape;2125;p7"/>
          <p:cNvGrpSpPr/>
          <p:nvPr/>
        </p:nvGrpSpPr>
        <p:grpSpPr>
          <a:xfrm rot="10800000">
            <a:off x="11801983" y="38276"/>
            <a:ext cx="352016" cy="6781736"/>
            <a:chOff x="5307800" y="238125"/>
            <a:chExt cx="271925" cy="5238750"/>
          </a:xfrm>
        </p:grpSpPr>
        <p:sp>
          <p:nvSpPr>
            <p:cNvPr id="2126" name="Google Shape;2126;p7"/>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7" name="Google Shape;2127;p7"/>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8" name="Google Shape;2128;p7"/>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29" name="Google Shape;2129;p7"/>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0" name="Google Shape;2130;p7"/>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1" name="Google Shape;2131;p7"/>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2" name="Google Shape;2132;p7"/>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3" name="Google Shape;2133;p7"/>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4" name="Google Shape;2134;p7"/>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5" name="Google Shape;2135;p7"/>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6" name="Google Shape;2136;p7"/>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7" name="Google Shape;2137;p7"/>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8" name="Google Shape;2138;p7"/>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39" name="Google Shape;2139;p7"/>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0" name="Google Shape;2140;p7"/>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1" name="Google Shape;2141;p7"/>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2" name="Google Shape;2142;p7"/>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3" name="Google Shape;2143;p7"/>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4" name="Google Shape;2144;p7"/>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5" name="Google Shape;2145;p7"/>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6" name="Google Shape;2146;p7"/>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7" name="Google Shape;2147;p7"/>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8" name="Google Shape;2148;p7"/>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49" name="Google Shape;2149;p7"/>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0" name="Google Shape;2150;p7"/>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1" name="Google Shape;2151;p7"/>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2" name="Google Shape;2152;p7"/>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3" name="Google Shape;2153;p7"/>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4" name="Google Shape;2154;p7"/>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5" name="Google Shape;2155;p7"/>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6" name="Google Shape;2156;p7"/>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7" name="Google Shape;2157;p7"/>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8" name="Google Shape;2158;p7"/>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59" name="Google Shape;2159;p7"/>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0" name="Google Shape;2160;p7"/>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1" name="Google Shape;2161;p7"/>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2" name="Google Shape;2162;p7"/>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3" name="Google Shape;2163;p7"/>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4" name="Google Shape;2164;p7"/>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5" name="Google Shape;2165;p7"/>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6" name="Google Shape;2166;p7"/>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7" name="Google Shape;2167;p7"/>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8" name="Google Shape;2168;p7"/>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69" name="Google Shape;2169;p7"/>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0" name="Google Shape;2170;p7"/>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1" name="Google Shape;2171;p7"/>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2" name="Google Shape;2172;p7"/>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3" name="Google Shape;2173;p7"/>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4" name="Google Shape;2174;p7"/>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5" name="Google Shape;2175;p7"/>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6" name="Google Shape;2176;p7"/>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7" name="Google Shape;2177;p7"/>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8" name="Google Shape;2178;p7"/>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9" name="Google Shape;2179;p7"/>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0" name="Google Shape;2180;p7"/>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1" name="Google Shape;2181;p7"/>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2" name="Google Shape;2182;p7"/>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183" name="Google Shape;2183;p7"/>
          <p:cNvGrpSpPr/>
          <p:nvPr/>
        </p:nvGrpSpPr>
        <p:grpSpPr>
          <a:xfrm rot="10800000">
            <a:off x="10438095" y="38276"/>
            <a:ext cx="1521044" cy="6781736"/>
            <a:chOff x="5458325" y="238125"/>
            <a:chExt cx="1174975" cy="5238750"/>
          </a:xfrm>
        </p:grpSpPr>
        <p:sp>
          <p:nvSpPr>
            <p:cNvPr id="2184" name="Google Shape;2184;p7"/>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5" name="Google Shape;2185;p7"/>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6" name="Google Shape;2186;p7"/>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7" name="Google Shape;2187;p7"/>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8" name="Google Shape;2188;p7"/>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9" name="Google Shape;2189;p7"/>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0" name="Google Shape;2190;p7"/>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1" name="Google Shape;2191;p7"/>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2" name="Google Shape;2192;p7"/>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3" name="Google Shape;2193;p7"/>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4" name="Google Shape;2194;p7"/>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5" name="Google Shape;2195;p7"/>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6" name="Google Shape;2196;p7"/>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7" name="Google Shape;2197;p7"/>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8" name="Google Shape;2198;p7"/>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9" name="Google Shape;2199;p7"/>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0" name="Google Shape;2200;p7"/>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1" name="Google Shape;2201;p7"/>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2" name="Google Shape;2202;p7"/>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3" name="Google Shape;2203;p7"/>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4" name="Google Shape;2204;p7"/>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5" name="Google Shape;2205;p7"/>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6" name="Google Shape;2206;p7"/>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7" name="Google Shape;2207;p7"/>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8" name="Google Shape;2208;p7"/>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9" name="Google Shape;2209;p7"/>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0" name="Google Shape;2210;p7"/>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1" name="Google Shape;2211;p7"/>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2" name="Google Shape;2212;p7"/>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3" name="Google Shape;2213;p7"/>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4" name="Google Shape;2214;p7"/>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5" name="Google Shape;2215;p7"/>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6" name="Google Shape;2216;p7"/>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7" name="Google Shape;2217;p7"/>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8" name="Google Shape;2218;p7"/>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9" name="Google Shape;2219;p7"/>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0" name="Google Shape;2220;p7"/>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1" name="Google Shape;2221;p7"/>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2" name="Google Shape;2222;p7"/>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3" name="Google Shape;2223;p7"/>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4" name="Google Shape;2224;p7"/>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5" name="Google Shape;2225;p7"/>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6" name="Google Shape;2226;p7"/>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7" name="Google Shape;2227;p7"/>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8" name="Google Shape;2228;p7"/>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9" name="Google Shape;2229;p7"/>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0" name="Google Shape;2230;p7"/>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1" name="Google Shape;2231;p7"/>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2" name="Google Shape;2232;p7"/>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3" name="Google Shape;2233;p7"/>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4" name="Google Shape;2234;p7"/>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5" name="Google Shape;2235;p7"/>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6" name="Google Shape;2236;p7"/>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7" name="Google Shape;2237;p7"/>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8" name="Google Shape;2238;p7"/>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39" name="Google Shape;2239;p7"/>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0" name="Google Shape;2240;p7"/>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1" name="Google Shape;2241;p7"/>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2" name="Google Shape;2242;p7"/>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3" name="Google Shape;2243;p7"/>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4" name="Google Shape;2244;p7"/>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5" name="Google Shape;2245;p7"/>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46" name="Google Shape;2246;p7"/>
          <p:cNvGrpSpPr/>
          <p:nvPr/>
        </p:nvGrpSpPr>
        <p:grpSpPr>
          <a:xfrm rot="10800000">
            <a:off x="10243269" y="38276"/>
            <a:ext cx="1326185" cy="6586909"/>
            <a:chOff x="5759350" y="388625"/>
            <a:chExt cx="1024450" cy="5088250"/>
          </a:xfrm>
        </p:grpSpPr>
        <p:sp>
          <p:nvSpPr>
            <p:cNvPr id="2247" name="Google Shape;2247;p7"/>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8" name="Google Shape;2248;p7"/>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49" name="Google Shape;2249;p7"/>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0" name="Google Shape;2250;p7"/>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1" name="Google Shape;2251;p7"/>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2" name="Google Shape;2252;p7"/>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3" name="Google Shape;2253;p7"/>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4" name="Google Shape;2254;p7"/>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5" name="Google Shape;2255;p7"/>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6" name="Google Shape;2256;p7"/>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7" name="Google Shape;2257;p7"/>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8" name="Google Shape;2258;p7"/>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9" name="Google Shape;2259;p7"/>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0" name="Google Shape;2260;p7"/>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1" name="Google Shape;2261;p7"/>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2" name="Google Shape;2262;p7"/>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3" name="Google Shape;2263;p7"/>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4" name="Google Shape;2264;p7"/>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5" name="Google Shape;2265;p7"/>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6" name="Google Shape;2266;p7"/>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7" name="Google Shape;2267;p7"/>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8" name="Google Shape;2268;p7"/>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9" name="Google Shape;2269;p7"/>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0" name="Google Shape;2270;p7"/>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1" name="Google Shape;2271;p7"/>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2" name="Google Shape;2272;p7"/>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3" name="Google Shape;2273;p7"/>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4" name="Google Shape;2274;p7"/>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5" name="Google Shape;2275;p7"/>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6" name="Google Shape;2276;p7"/>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7" name="Google Shape;2277;p7"/>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8" name="Google Shape;2278;p7"/>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79" name="Google Shape;2279;p7"/>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0" name="Google Shape;2280;p7"/>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1" name="Google Shape;2281;p7"/>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2" name="Google Shape;2282;p7"/>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3" name="Google Shape;2283;p7"/>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4" name="Google Shape;2284;p7"/>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5" name="Google Shape;2285;p7"/>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6" name="Google Shape;2286;p7"/>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7" name="Google Shape;2287;p7"/>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8" name="Google Shape;2288;p7"/>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89" name="Google Shape;2289;p7"/>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0" name="Google Shape;2290;p7"/>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1" name="Google Shape;2291;p7"/>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2" name="Google Shape;2292;p7"/>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3" name="Google Shape;2293;p7"/>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4" name="Google Shape;2294;p7"/>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5" name="Google Shape;2295;p7"/>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6" name="Google Shape;2296;p7"/>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7" name="Google Shape;2297;p7"/>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8" name="Google Shape;2298;p7"/>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9" name="Google Shape;2299;p7"/>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0" name="Google Shape;2300;p7"/>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1" name="Google Shape;2301;p7"/>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2" name="Google Shape;2302;p7"/>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3" name="Google Shape;2303;p7"/>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4" name="Google Shape;2304;p7"/>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5" name="Google Shape;2305;p7"/>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6" name="Google Shape;2306;p7"/>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7" name="Google Shape;2307;p7"/>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8" name="Google Shape;2308;p7"/>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9" name="Google Shape;2309;p7"/>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0" name="Google Shape;2310;p7"/>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1" name="Google Shape;2311;p7"/>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2" name="Google Shape;2312;p7"/>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3" name="Google Shape;2313;p7"/>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4" name="Google Shape;2314;p7"/>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5" name="Google Shape;2315;p7"/>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6" name="Google Shape;2316;p7"/>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7" name="Google Shape;2317;p7"/>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8" name="Google Shape;2318;p7"/>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19" name="Google Shape;2319;p7"/>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0" name="Google Shape;2320;p7"/>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1" name="Google Shape;2321;p7"/>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2" name="Google Shape;2322;p7"/>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3" name="Google Shape;2323;p7"/>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4" name="Google Shape;2324;p7"/>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5" name="Google Shape;2325;p7"/>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6" name="Google Shape;2326;p7"/>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7" name="Google Shape;2327;p7"/>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8" name="Google Shape;2328;p7"/>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29" name="Google Shape;2329;p7"/>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0" name="Google Shape;2330;p7"/>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1" name="Google Shape;2331;p7"/>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2" name="Google Shape;2332;p7"/>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3" name="Google Shape;2333;p7"/>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4" name="Google Shape;2334;p7"/>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5" name="Google Shape;2335;p7"/>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6" name="Google Shape;2336;p7"/>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7" name="Google Shape;2337;p7"/>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8" name="Google Shape;2338;p7"/>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39" name="Google Shape;2339;p7"/>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0" name="Google Shape;2340;p7"/>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1" name="Google Shape;2341;p7"/>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2" name="Google Shape;2342;p7"/>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3" name="Google Shape;2343;p7"/>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4" name="Google Shape;2344;p7"/>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5" name="Google Shape;2345;p7"/>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6" name="Google Shape;2346;p7"/>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47" name="Google Shape;2347;p7"/>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348" name="Google Shape;2348;p7"/>
          <p:cNvGrpSpPr/>
          <p:nvPr/>
        </p:nvGrpSpPr>
        <p:grpSpPr>
          <a:xfrm rot="10800000">
            <a:off x="10243269" y="38276"/>
            <a:ext cx="1521044" cy="6781736"/>
            <a:chOff x="5608825" y="238125"/>
            <a:chExt cx="1174975" cy="5238750"/>
          </a:xfrm>
        </p:grpSpPr>
        <p:sp>
          <p:nvSpPr>
            <p:cNvPr id="2349" name="Google Shape;2349;p7"/>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0" name="Google Shape;2350;p7"/>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1" name="Google Shape;2351;p7"/>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2" name="Google Shape;2352;p7"/>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3" name="Google Shape;2353;p7"/>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4" name="Google Shape;2354;p7"/>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5" name="Google Shape;2355;p7"/>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6" name="Google Shape;2356;p7"/>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7" name="Google Shape;2357;p7"/>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8" name="Google Shape;2358;p7"/>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59" name="Google Shape;2359;p7"/>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0" name="Google Shape;2360;p7"/>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1" name="Google Shape;2361;p7"/>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2" name="Google Shape;2362;p7"/>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3" name="Google Shape;2363;p7"/>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4" name="Google Shape;2364;p7"/>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5" name="Google Shape;2365;p7"/>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6" name="Google Shape;2366;p7"/>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7" name="Google Shape;2367;p7"/>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8" name="Google Shape;2368;p7"/>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69" name="Google Shape;2369;p7"/>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0" name="Google Shape;2370;p7"/>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1" name="Google Shape;2371;p7"/>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2" name="Google Shape;2372;p7"/>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3" name="Google Shape;2373;p7"/>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4" name="Google Shape;2374;p7"/>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5" name="Google Shape;2375;p7"/>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6" name="Google Shape;2376;p7"/>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7" name="Google Shape;2377;p7"/>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8" name="Google Shape;2378;p7"/>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79" name="Google Shape;2379;p7"/>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0" name="Google Shape;2380;p7"/>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1" name="Google Shape;2381;p7"/>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2" name="Google Shape;2382;p7"/>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3" name="Google Shape;2383;p7"/>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4" name="Google Shape;2384;p7"/>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5" name="Google Shape;2385;p7"/>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6" name="Google Shape;2386;p7"/>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7" name="Google Shape;2387;p7"/>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8" name="Google Shape;2388;p7"/>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9" name="Google Shape;2389;p7"/>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0" name="Google Shape;2390;p7"/>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1" name="Google Shape;2391;p7"/>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2" name="Google Shape;2392;p7"/>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3" name="Google Shape;2393;p7"/>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4" name="Google Shape;2394;p7"/>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5" name="Google Shape;2395;p7"/>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6" name="Google Shape;2396;p7"/>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7" name="Google Shape;2397;p7"/>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8" name="Google Shape;2398;p7"/>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99" name="Google Shape;2399;p7"/>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39615269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400"/>
        <p:cNvGrpSpPr/>
        <p:nvPr/>
      </p:nvGrpSpPr>
      <p:grpSpPr>
        <a:xfrm>
          <a:off x="0" y="0"/>
          <a:ext cx="0" cy="0"/>
          <a:chOff x="0" y="0"/>
          <a:chExt cx="0" cy="0"/>
        </a:xfrm>
      </p:grpSpPr>
      <p:sp>
        <p:nvSpPr>
          <p:cNvPr id="2401" name="Google Shape;2401;p8"/>
          <p:cNvSpPr txBox="1">
            <a:spLocks noGrp="1"/>
          </p:cNvSpPr>
          <p:nvPr>
            <p:ph type="title"/>
          </p:nvPr>
        </p:nvSpPr>
        <p:spPr>
          <a:xfrm>
            <a:off x="957733" y="985833"/>
            <a:ext cx="9014800" cy="1143200"/>
          </a:xfrm>
          <a:prstGeom prst="rect">
            <a:avLst/>
          </a:prstGeom>
        </p:spPr>
        <p:txBody>
          <a:bodyPr spcFirstLastPara="1" wrap="square" lIns="91425" tIns="91425" rIns="91425" bIns="91425" anchor="b" anchorCtr="0"/>
          <a:lstStyle>
            <a:lvl1pPr lvl="0">
              <a:spcBef>
                <a:spcPts val="0"/>
              </a:spcBef>
              <a:spcAft>
                <a:spcPts val="0"/>
              </a:spcAft>
              <a:buSzPts val="3600"/>
              <a:buNone/>
              <a:defRPr>
                <a:latin typeface="Univers Condensed Light" panose="020B0306020202040204" pitchFamily="34" charset="0"/>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r>
              <a:rPr lang="en-US" dirty="0"/>
              <a:t>Click to edit Master title style</a:t>
            </a:r>
            <a:endParaRPr dirty="0"/>
          </a:p>
        </p:txBody>
      </p:sp>
      <p:grpSp>
        <p:nvGrpSpPr>
          <p:cNvPr id="2402" name="Google Shape;2402;p8"/>
          <p:cNvGrpSpPr/>
          <p:nvPr/>
        </p:nvGrpSpPr>
        <p:grpSpPr>
          <a:xfrm rot="10800000">
            <a:off x="11801983" y="38276"/>
            <a:ext cx="352016" cy="6781736"/>
            <a:chOff x="5307800" y="238125"/>
            <a:chExt cx="271925" cy="5238750"/>
          </a:xfrm>
        </p:grpSpPr>
        <p:sp>
          <p:nvSpPr>
            <p:cNvPr id="2403" name="Google Shape;2403;p8"/>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4" name="Google Shape;2404;p8"/>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5" name="Google Shape;2405;p8"/>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6" name="Google Shape;2406;p8"/>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7" name="Google Shape;2407;p8"/>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8" name="Google Shape;2408;p8"/>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09" name="Google Shape;2409;p8"/>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0" name="Google Shape;2410;p8"/>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1" name="Google Shape;2411;p8"/>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2" name="Google Shape;2412;p8"/>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3" name="Google Shape;2413;p8"/>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4" name="Google Shape;2414;p8"/>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5" name="Google Shape;2415;p8"/>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6" name="Google Shape;2416;p8"/>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7" name="Google Shape;2417;p8"/>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8" name="Google Shape;2418;p8"/>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19" name="Google Shape;2419;p8"/>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0" name="Google Shape;2420;p8"/>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1" name="Google Shape;2421;p8"/>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2" name="Google Shape;2422;p8"/>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3" name="Google Shape;2423;p8"/>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4" name="Google Shape;2424;p8"/>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5" name="Google Shape;2425;p8"/>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6" name="Google Shape;2426;p8"/>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7" name="Google Shape;2427;p8"/>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8" name="Google Shape;2428;p8"/>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9" name="Google Shape;2429;p8"/>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0" name="Google Shape;2430;p8"/>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1" name="Google Shape;2431;p8"/>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2" name="Google Shape;2432;p8"/>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3" name="Google Shape;2433;p8"/>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4" name="Google Shape;2434;p8"/>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5" name="Google Shape;2435;p8"/>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6" name="Google Shape;2436;p8"/>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7" name="Google Shape;2437;p8"/>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8" name="Google Shape;2438;p8"/>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39" name="Google Shape;2439;p8"/>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0" name="Google Shape;2440;p8"/>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1" name="Google Shape;2441;p8"/>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2" name="Google Shape;2442;p8"/>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3" name="Google Shape;2443;p8"/>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4" name="Google Shape;2444;p8"/>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5" name="Google Shape;2445;p8"/>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6" name="Google Shape;2446;p8"/>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7" name="Google Shape;2447;p8"/>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8" name="Google Shape;2448;p8"/>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49" name="Google Shape;2449;p8"/>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0" name="Google Shape;2450;p8"/>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1" name="Google Shape;2451;p8"/>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2" name="Google Shape;2452;p8"/>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3" name="Google Shape;2453;p8"/>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4" name="Google Shape;2454;p8"/>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5" name="Google Shape;2455;p8"/>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6" name="Google Shape;2456;p8"/>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7" name="Google Shape;2457;p8"/>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8" name="Google Shape;2458;p8"/>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59" name="Google Shape;2459;p8"/>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60" name="Google Shape;2460;p8"/>
          <p:cNvGrpSpPr/>
          <p:nvPr/>
        </p:nvGrpSpPr>
        <p:grpSpPr>
          <a:xfrm rot="10800000">
            <a:off x="10438095" y="38276"/>
            <a:ext cx="1521044" cy="6781736"/>
            <a:chOff x="5458325" y="238125"/>
            <a:chExt cx="1174975" cy="5238750"/>
          </a:xfrm>
        </p:grpSpPr>
        <p:sp>
          <p:nvSpPr>
            <p:cNvPr id="2461" name="Google Shape;2461;p8"/>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2" name="Google Shape;2462;p8"/>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3" name="Google Shape;2463;p8"/>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4" name="Google Shape;2464;p8"/>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5" name="Google Shape;2465;p8"/>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6" name="Google Shape;2466;p8"/>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7" name="Google Shape;2467;p8"/>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8" name="Google Shape;2468;p8"/>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69" name="Google Shape;2469;p8"/>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0" name="Google Shape;2470;p8"/>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1" name="Google Shape;2471;p8"/>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2" name="Google Shape;2472;p8"/>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3" name="Google Shape;2473;p8"/>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4" name="Google Shape;2474;p8"/>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5" name="Google Shape;2475;p8"/>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6" name="Google Shape;2476;p8"/>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7" name="Google Shape;2477;p8"/>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8" name="Google Shape;2478;p8"/>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9" name="Google Shape;2479;p8"/>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0" name="Google Shape;2480;p8"/>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1" name="Google Shape;2481;p8"/>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2" name="Google Shape;2482;p8"/>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3" name="Google Shape;2483;p8"/>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4" name="Google Shape;2484;p8"/>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5" name="Google Shape;2485;p8"/>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6" name="Google Shape;2486;p8"/>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7" name="Google Shape;2487;p8"/>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8" name="Google Shape;2488;p8"/>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9" name="Google Shape;2489;p8"/>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0" name="Google Shape;2490;p8"/>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1" name="Google Shape;2491;p8"/>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2" name="Google Shape;2492;p8"/>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3" name="Google Shape;2493;p8"/>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4" name="Google Shape;2494;p8"/>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5" name="Google Shape;2495;p8"/>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6" name="Google Shape;2496;p8"/>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7" name="Google Shape;2497;p8"/>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8" name="Google Shape;2498;p8"/>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99" name="Google Shape;2499;p8"/>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0" name="Google Shape;2500;p8"/>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1" name="Google Shape;2501;p8"/>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2" name="Google Shape;2502;p8"/>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3" name="Google Shape;2503;p8"/>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4" name="Google Shape;2504;p8"/>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5" name="Google Shape;2505;p8"/>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6" name="Google Shape;2506;p8"/>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7" name="Google Shape;2507;p8"/>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8" name="Google Shape;2508;p8"/>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09" name="Google Shape;2509;p8"/>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0" name="Google Shape;2510;p8"/>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1" name="Google Shape;2511;p8"/>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2" name="Google Shape;2512;p8"/>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3" name="Google Shape;2513;p8"/>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4" name="Google Shape;2514;p8"/>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5" name="Google Shape;2515;p8"/>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6" name="Google Shape;2516;p8"/>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7" name="Google Shape;2517;p8"/>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8" name="Google Shape;2518;p8"/>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19" name="Google Shape;2519;p8"/>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0" name="Google Shape;2520;p8"/>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1" name="Google Shape;2521;p8"/>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2" name="Google Shape;2522;p8"/>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23" name="Google Shape;2523;p8"/>
          <p:cNvGrpSpPr/>
          <p:nvPr/>
        </p:nvGrpSpPr>
        <p:grpSpPr>
          <a:xfrm rot="10800000">
            <a:off x="10243269" y="38276"/>
            <a:ext cx="1326185" cy="6586909"/>
            <a:chOff x="5759350" y="388625"/>
            <a:chExt cx="1024450" cy="5088250"/>
          </a:xfrm>
        </p:grpSpPr>
        <p:sp>
          <p:nvSpPr>
            <p:cNvPr id="2524" name="Google Shape;2524;p8"/>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5" name="Google Shape;2525;p8"/>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6" name="Google Shape;2526;p8"/>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7" name="Google Shape;2527;p8"/>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8" name="Google Shape;2528;p8"/>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29" name="Google Shape;2529;p8"/>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0" name="Google Shape;2530;p8"/>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1" name="Google Shape;2531;p8"/>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2" name="Google Shape;2532;p8"/>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3" name="Google Shape;2533;p8"/>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4" name="Google Shape;2534;p8"/>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5" name="Google Shape;2535;p8"/>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6" name="Google Shape;2536;p8"/>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7" name="Google Shape;2537;p8"/>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8" name="Google Shape;2538;p8"/>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39" name="Google Shape;2539;p8"/>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0" name="Google Shape;2540;p8"/>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1" name="Google Shape;2541;p8"/>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2" name="Google Shape;2542;p8"/>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3" name="Google Shape;2543;p8"/>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4" name="Google Shape;2544;p8"/>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5" name="Google Shape;2545;p8"/>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6" name="Google Shape;2546;p8"/>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7" name="Google Shape;2547;p8"/>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8" name="Google Shape;2548;p8"/>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49" name="Google Shape;2549;p8"/>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0" name="Google Shape;2550;p8"/>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1" name="Google Shape;2551;p8"/>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2" name="Google Shape;2552;p8"/>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3" name="Google Shape;2553;p8"/>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4" name="Google Shape;2554;p8"/>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5" name="Google Shape;2555;p8"/>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6" name="Google Shape;2556;p8"/>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7" name="Google Shape;2557;p8"/>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8" name="Google Shape;2558;p8"/>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59" name="Google Shape;2559;p8"/>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0" name="Google Shape;2560;p8"/>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1" name="Google Shape;2561;p8"/>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2" name="Google Shape;2562;p8"/>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3" name="Google Shape;2563;p8"/>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4" name="Google Shape;2564;p8"/>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5" name="Google Shape;2565;p8"/>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6" name="Google Shape;2566;p8"/>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7" name="Google Shape;2567;p8"/>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8" name="Google Shape;2568;p8"/>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9" name="Google Shape;2569;p8"/>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0" name="Google Shape;2570;p8"/>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1" name="Google Shape;2571;p8"/>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2" name="Google Shape;2572;p8"/>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3" name="Google Shape;2573;p8"/>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4" name="Google Shape;2574;p8"/>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5" name="Google Shape;2575;p8"/>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6" name="Google Shape;2576;p8"/>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7" name="Google Shape;2577;p8"/>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8" name="Google Shape;2578;p8"/>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9" name="Google Shape;2579;p8"/>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0" name="Google Shape;2580;p8"/>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8"/>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2" name="Google Shape;2582;p8"/>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8"/>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8"/>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5" name="Google Shape;2585;p8"/>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6" name="Google Shape;2586;p8"/>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7" name="Google Shape;2587;p8"/>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8"/>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8"/>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8"/>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8"/>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8"/>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8"/>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8"/>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8"/>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8"/>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8"/>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8"/>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8"/>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8"/>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8"/>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8"/>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3" name="Google Shape;2603;p8"/>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4" name="Google Shape;2604;p8"/>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8"/>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8"/>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8"/>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8"/>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8"/>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8"/>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8"/>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8"/>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3" name="Google Shape;2613;p8"/>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4" name="Google Shape;2614;p8"/>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8"/>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8"/>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8"/>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8"/>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8"/>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8"/>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8"/>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8"/>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8"/>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8"/>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25" name="Google Shape;2625;p8"/>
          <p:cNvGrpSpPr/>
          <p:nvPr/>
        </p:nvGrpSpPr>
        <p:grpSpPr>
          <a:xfrm rot="10800000">
            <a:off x="10243269" y="38276"/>
            <a:ext cx="1521044" cy="6781736"/>
            <a:chOff x="5608825" y="238125"/>
            <a:chExt cx="1174975" cy="5238750"/>
          </a:xfrm>
        </p:grpSpPr>
        <p:sp>
          <p:nvSpPr>
            <p:cNvPr id="2626" name="Google Shape;2626;p8"/>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8"/>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8"/>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8"/>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8"/>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8"/>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8"/>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8"/>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8"/>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8"/>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8"/>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8"/>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8"/>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8"/>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8"/>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1" name="Google Shape;2641;p8"/>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2" name="Google Shape;2642;p8"/>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8"/>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8"/>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8"/>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8"/>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8"/>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8"/>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8"/>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8"/>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8"/>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8"/>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8"/>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8"/>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8"/>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8"/>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8"/>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8"/>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8"/>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8"/>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8"/>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8"/>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8"/>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8"/>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5" name="Google Shape;2665;p8"/>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6" name="Google Shape;2666;p8"/>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8"/>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8"/>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8"/>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8"/>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8"/>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8"/>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8"/>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8"/>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8"/>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76" name="Google Shape;2676;p8"/>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12028858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2677"/>
        <p:cNvGrpSpPr/>
        <p:nvPr/>
      </p:nvGrpSpPr>
      <p:grpSpPr>
        <a:xfrm>
          <a:off x="0" y="0"/>
          <a:ext cx="0" cy="0"/>
          <a:chOff x="0" y="0"/>
          <a:chExt cx="0" cy="0"/>
        </a:xfrm>
      </p:grpSpPr>
      <p:sp>
        <p:nvSpPr>
          <p:cNvPr id="2678" name="Google Shape;2678;p9"/>
          <p:cNvSpPr txBox="1">
            <a:spLocks noGrp="1"/>
          </p:cNvSpPr>
          <p:nvPr>
            <p:ph type="body" idx="1"/>
          </p:nvPr>
        </p:nvSpPr>
        <p:spPr>
          <a:xfrm>
            <a:off x="833233" y="5570267"/>
            <a:ext cx="9012400" cy="692800"/>
          </a:xfrm>
          <a:prstGeom prst="rect">
            <a:avLst/>
          </a:prstGeom>
        </p:spPr>
        <p:txBody>
          <a:bodyPr spcFirstLastPara="1" wrap="square" lIns="91425" tIns="91425" rIns="91425" bIns="91425" anchor="t" anchorCtr="0"/>
          <a:lstStyle>
            <a:lvl1pPr marL="609585" lvl="0" indent="-304792">
              <a:spcBef>
                <a:spcPts val="480"/>
              </a:spcBef>
              <a:spcAft>
                <a:spcPts val="0"/>
              </a:spcAft>
              <a:buSzPts val="1800"/>
              <a:buNone/>
              <a:defRPr sz="2400"/>
            </a:lvl1pPr>
          </a:lstStyle>
          <a:p>
            <a:pPr lvl="0"/>
            <a:r>
              <a:rPr lang="en-US" dirty="0"/>
              <a:t>Edit Master text styles</a:t>
            </a:r>
          </a:p>
        </p:txBody>
      </p:sp>
      <p:grpSp>
        <p:nvGrpSpPr>
          <p:cNvPr id="2679" name="Google Shape;2679;p9"/>
          <p:cNvGrpSpPr/>
          <p:nvPr/>
        </p:nvGrpSpPr>
        <p:grpSpPr>
          <a:xfrm rot="10800000">
            <a:off x="11801983" y="38276"/>
            <a:ext cx="352016" cy="6781736"/>
            <a:chOff x="5307800" y="238125"/>
            <a:chExt cx="271925" cy="5238750"/>
          </a:xfrm>
        </p:grpSpPr>
        <p:sp>
          <p:nvSpPr>
            <p:cNvPr id="2680" name="Google Shape;2680;p9"/>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9"/>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9"/>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9"/>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9"/>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9"/>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9"/>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9"/>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9"/>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9"/>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9"/>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9"/>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9"/>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9"/>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4" name="Google Shape;2694;p9"/>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5" name="Google Shape;2695;p9"/>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6" name="Google Shape;2696;p9"/>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7" name="Google Shape;2697;p9"/>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8" name="Google Shape;2698;p9"/>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9" name="Google Shape;2699;p9"/>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0" name="Google Shape;2700;p9"/>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1" name="Google Shape;2701;p9"/>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2" name="Google Shape;2702;p9"/>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3" name="Google Shape;2703;p9"/>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4" name="Google Shape;2704;p9"/>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5" name="Google Shape;2705;p9"/>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6" name="Google Shape;2706;p9"/>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7" name="Google Shape;2707;p9"/>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8" name="Google Shape;2708;p9"/>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9" name="Google Shape;2709;p9"/>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0" name="Google Shape;2710;p9"/>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1" name="Google Shape;2711;p9"/>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2" name="Google Shape;2712;p9"/>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3" name="Google Shape;2713;p9"/>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4" name="Google Shape;2714;p9"/>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5" name="Google Shape;2715;p9"/>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6" name="Google Shape;2716;p9"/>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7" name="Google Shape;2717;p9"/>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8" name="Google Shape;2718;p9"/>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9" name="Google Shape;2719;p9"/>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0" name="Google Shape;2720;p9"/>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1" name="Google Shape;2721;p9"/>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2" name="Google Shape;2722;p9"/>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3" name="Google Shape;2723;p9"/>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4" name="Google Shape;2724;p9"/>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5" name="Google Shape;2725;p9"/>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6" name="Google Shape;2726;p9"/>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7" name="Google Shape;2727;p9"/>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8" name="Google Shape;2728;p9"/>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29" name="Google Shape;2729;p9"/>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0" name="Google Shape;2730;p9"/>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1" name="Google Shape;2731;p9"/>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2" name="Google Shape;2732;p9"/>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3" name="Google Shape;2733;p9"/>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4" name="Google Shape;2734;p9"/>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5" name="Google Shape;2735;p9"/>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6" name="Google Shape;2736;p9"/>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37" name="Google Shape;2737;p9"/>
          <p:cNvGrpSpPr/>
          <p:nvPr/>
        </p:nvGrpSpPr>
        <p:grpSpPr>
          <a:xfrm rot="10800000">
            <a:off x="10438095" y="38276"/>
            <a:ext cx="1521044" cy="6781736"/>
            <a:chOff x="5458325" y="238125"/>
            <a:chExt cx="1174975" cy="5238750"/>
          </a:xfrm>
        </p:grpSpPr>
        <p:sp>
          <p:nvSpPr>
            <p:cNvPr id="2738" name="Google Shape;2738;p9"/>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39" name="Google Shape;2739;p9"/>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0" name="Google Shape;2740;p9"/>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1" name="Google Shape;2741;p9"/>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2" name="Google Shape;2742;p9"/>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3" name="Google Shape;2743;p9"/>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4" name="Google Shape;2744;p9"/>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5" name="Google Shape;2745;p9"/>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6" name="Google Shape;2746;p9"/>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7" name="Google Shape;2747;p9"/>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8" name="Google Shape;2748;p9"/>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49" name="Google Shape;2749;p9"/>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0" name="Google Shape;2750;p9"/>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1" name="Google Shape;2751;p9"/>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2" name="Google Shape;2752;p9"/>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3" name="Google Shape;2753;p9"/>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4" name="Google Shape;2754;p9"/>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5" name="Google Shape;2755;p9"/>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6" name="Google Shape;2756;p9"/>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7" name="Google Shape;2757;p9"/>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8" name="Google Shape;2758;p9"/>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9" name="Google Shape;2759;p9"/>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0" name="Google Shape;2760;p9"/>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1" name="Google Shape;2761;p9"/>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2" name="Google Shape;2762;p9"/>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3" name="Google Shape;2763;p9"/>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4" name="Google Shape;2764;p9"/>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5" name="Google Shape;2765;p9"/>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6" name="Google Shape;2766;p9"/>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7" name="Google Shape;2767;p9"/>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8" name="Google Shape;2768;p9"/>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9" name="Google Shape;2769;p9"/>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0" name="Google Shape;2770;p9"/>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1" name="Google Shape;2771;p9"/>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2" name="Google Shape;2772;p9"/>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3" name="Google Shape;2773;p9"/>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4" name="Google Shape;2774;p9"/>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5" name="Google Shape;2775;p9"/>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6" name="Google Shape;2776;p9"/>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7" name="Google Shape;2777;p9"/>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8" name="Google Shape;2778;p9"/>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9" name="Google Shape;2779;p9"/>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0" name="Google Shape;2780;p9"/>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1" name="Google Shape;2781;p9"/>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2" name="Google Shape;2782;p9"/>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3" name="Google Shape;2783;p9"/>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4" name="Google Shape;2784;p9"/>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5" name="Google Shape;2785;p9"/>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6" name="Google Shape;2786;p9"/>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7" name="Google Shape;2787;p9"/>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8" name="Google Shape;2788;p9"/>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89" name="Google Shape;2789;p9"/>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0" name="Google Shape;2790;p9"/>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1" name="Google Shape;2791;p9"/>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2" name="Google Shape;2792;p9"/>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3" name="Google Shape;2793;p9"/>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4" name="Google Shape;2794;p9"/>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5" name="Google Shape;2795;p9"/>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6" name="Google Shape;2796;p9"/>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7" name="Google Shape;2797;p9"/>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8" name="Google Shape;2798;p9"/>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99" name="Google Shape;2799;p9"/>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800" name="Google Shape;2800;p9"/>
          <p:cNvGrpSpPr/>
          <p:nvPr/>
        </p:nvGrpSpPr>
        <p:grpSpPr>
          <a:xfrm rot="10800000">
            <a:off x="10243269" y="38276"/>
            <a:ext cx="1326185" cy="6586909"/>
            <a:chOff x="5759350" y="388625"/>
            <a:chExt cx="1024450" cy="5088250"/>
          </a:xfrm>
        </p:grpSpPr>
        <p:sp>
          <p:nvSpPr>
            <p:cNvPr id="2801" name="Google Shape;2801;p9"/>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2" name="Google Shape;2802;p9"/>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3" name="Google Shape;2803;p9"/>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4" name="Google Shape;2804;p9"/>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5" name="Google Shape;2805;p9"/>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6" name="Google Shape;2806;p9"/>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7" name="Google Shape;2807;p9"/>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8" name="Google Shape;2808;p9"/>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9" name="Google Shape;2809;p9"/>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0" name="Google Shape;2810;p9"/>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1" name="Google Shape;2811;p9"/>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2" name="Google Shape;2812;p9"/>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3" name="Google Shape;2813;p9"/>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4" name="Google Shape;2814;p9"/>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5" name="Google Shape;2815;p9"/>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6" name="Google Shape;2816;p9"/>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7" name="Google Shape;2817;p9"/>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8" name="Google Shape;2818;p9"/>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19" name="Google Shape;2819;p9"/>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0" name="Google Shape;2820;p9"/>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1" name="Google Shape;2821;p9"/>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2" name="Google Shape;2822;p9"/>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3" name="Google Shape;2823;p9"/>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4" name="Google Shape;2824;p9"/>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5" name="Google Shape;2825;p9"/>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6" name="Google Shape;2826;p9"/>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7" name="Google Shape;2827;p9"/>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8" name="Google Shape;2828;p9"/>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29" name="Google Shape;2829;p9"/>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0" name="Google Shape;2830;p9"/>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1" name="Google Shape;2831;p9"/>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2" name="Google Shape;2832;p9"/>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3" name="Google Shape;2833;p9"/>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4" name="Google Shape;2834;p9"/>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5" name="Google Shape;2835;p9"/>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6" name="Google Shape;2836;p9"/>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7" name="Google Shape;2837;p9"/>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8" name="Google Shape;2838;p9"/>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39" name="Google Shape;2839;p9"/>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0" name="Google Shape;2840;p9"/>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1" name="Google Shape;2841;p9"/>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2" name="Google Shape;2842;p9"/>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3" name="Google Shape;2843;p9"/>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4" name="Google Shape;2844;p9"/>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5" name="Google Shape;2845;p9"/>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6" name="Google Shape;2846;p9"/>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7" name="Google Shape;2847;p9"/>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8" name="Google Shape;2848;p9"/>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49" name="Google Shape;2849;p9"/>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0" name="Google Shape;2850;p9"/>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1" name="Google Shape;2851;p9"/>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2" name="Google Shape;2852;p9"/>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3" name="Google Shape;2853;p9"/>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4" name="Google Shape;2854;p9"/>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5" name="Google Shape;2855;p9"/>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6" name="Google Shape;2856;p9"/>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7" name="Google Shape;2857;p9"/>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8" name="Google Shape;2858;p9"/>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59" name="Google Shape;2859;p9"/>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0" name="Google Shape;2860;p9"/>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1" name="Google Shape;2861;p9"/>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2" name="Google Shape;2862;p9"/>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3" name="Google Shape;2863;p9"/>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4" name="Google Shape;2864;p9"/>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5" name="Google Shape;2865;p9"/>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6" name="Google Shape;2866;p9"/>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7" name="Google Shape;2867;p9"/>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8" name="Google Shape;2868;p9"/>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69" name="Google Shape;2869;p9"/>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0" name="Google Shape;2870;p9"/>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1" name="Google Shape;2871;p9"/>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2" name="Google Shape;2872;p9"/>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3" name="Google Shape;2873;p9"/>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4" name="Google Shape;2874;p9"/>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5" name="Google Shape;2875;p9"/>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6" name="Google Shape;2876;p9"/>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7" name="Google Shape;2877;p9"/>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8" name="Google Shape;2878;p9"/>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79" name="Google Shape;2879;p9"/>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0" name="Google Shape;2880;p9"/>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1" name="Google Shape;2881;p9"/>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2" name="Google Shape;2882;p9"/>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3" name="Google Shape;2883;p9"/>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4" name="Google Shape;2884;p9"/>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5" name="Google Shape;2885;p9"/>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6" name="Google Shape;2886;p9"/>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7" name="Google Shape;2887;p9"/>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8" name="Google Shape;2888;p9"/>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89" name="Google Shape;2889;p9"/>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0" name="Google Shape;2890;p9"/>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1" name="Google Shape;2891;p9"/>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2" name="Google Shape;2892;p9"/>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3" name="Google Shape;2893;p9"/>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4" name="Google Shape;2894;p9"/>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5" name="Google Shape;2895;p9"/>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6" name="Google Shape;2896;p9"/>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7" name="Google Shape;2897;p9"/>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8" name="Google Shape;2898;p9"/>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99" name="Google Shape;2899;p9"/>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0" name="Google Shape;2900;p9"/>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1" name="Google Shape;2901;p9"/>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02" name="Google Shape;2902;p9"/>
          <p:cNvGrpSpPr/>
          <p:nvPr/>
        </p:nvGrpSpPr>
        <p:grpSpPr>
          <a:xfrm rot="10800000">
            <a:off x="10243269" y="38276"/>
            <a:ext cx="1521044" cy="6781736"/>
            <a:chOff x="5608825" y="238125"/>
            <a:chExt cx="1174975" cy="5238750"/>
          </a:xfrm>
        </p:grpSpPr>
        <p:sp>
          <p:nvSpPr>
            <p:cNvPr id="2903" name="Google Shape;2903;p9"/>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4" name="Google Shape;2904;p9"/>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5" name="Google Shape;2905;p9"/>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6" name="Google Shape;2906;p9"/>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7" name="Google Shape;2907;p9"/>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8" name="Google Shape;2908;p9"/>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09" name="Google Shape;2909;p9"/>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0" name="Google Shape;2910;p9"/>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1" name="Google Shape;2911;p9"/>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2" name="Google Shape;2912;p9"/>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3" name="Google Shape;2913;p9"/>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4" name="Google Shape;2914;p9"/>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5" name="Google Shape;2915;p9"/>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6" name="Google Shape;2916;p9"/>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7" name="Google Shape;2917;p9"/>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8" name="Google Shape;2918;p9"/>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19" name="Google Shape;2919;p9"/>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0" name="Google Shape;2920;p9"/>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1" name="Google Shape;2921;p9"/>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2" name="Google Shape;2922;p9"/>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3" name="Google Shape;2923;p9"/>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4" name="Google Shape;2924;p9"/>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5" name="Google Shape;2925;p9"/>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6" name="Google Shape;2926;p9"/>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7" name="Google Shape;2927;p9"/>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8" name="Google Shape;2928;p9"/>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9"/>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0" name="Google Shape;2930;p9"/>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1" name="Google Shape;2931;p9"/>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9"/>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3" name="Google Shape;2933;p9"/>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4" name="Google Shape;2934;p9"/>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9"/>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9"/>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9"/>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9"/>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9"/>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9"/>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9"/>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9"/>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9"/>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9"/>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9"/>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9"/>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9"/>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9"/>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9"/>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9"/>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9"/>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9"/>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53" name="Google Shape;2953;p9"/>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11584894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954"/>
        <p:cNvGrpSpPr/>
        <p:nvPr/>
      </p:nvGrpSpPr>
      <p:grpSpPr>
        <a:xfrm>
          <a:off x="0" y="0"/>
          <a:ext cx="0" cy="0"/>
          <a:chOff x="0" y="0"/>
          <a:chExt cx="0" cy="0"/>
        </a:xfrm>
      </p:grpSpPr>
      <p:grpSp>
        <p:nvGrpSpPr>
          <p:cNvPr id="2955" name="Google Shape;2955;p10"/>
          <p:cNvGrpSpPr/>
          <p:nvPr/>
        </p:nvGrpSpPr>
        <p:grpSpPr>
          <a:xfrm rot="10800000">
            <a:off x="11801983" y="38276"/>
            <a:ext cx="352016" cy="6781736"/>
            <a:chOff x="5307800" y="238125"/>
            <a:chExt cx="271925" cy="5238750"/>
          </a:xfrm>
        </p:grpSpPr>
        <p:sp>
          <p:nvSpPr>
            <p:cNvPr id="2956" name="Google Shape;2956;p10"/>
            <p:cNvSpPr/>
            <p:nvPr/>
          </p:nvSpPr>
          <p:spPr>
            <a:xfrm>
              <a:off x="5307800" y="2381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0"/>
            <p:cNvSpPr/>
            <p:nvPr/>
          </p:nvSpPr>
          <p:spPr>
            <a:xfrm>
              <a:off x="5307800"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0"/>
            <p:cNvSpPr/>
            <p:nvPr/>
          </p:nvSpPr>
          <p:spPr>
            <a:xfrm>
              <a:off x="5307800"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0"/>
            <p:cNvSpPr/>
            <p:nvPr/>
          </p:nvSpPr>
          <p:spPr>
            <a:xfrm>
              <a:off x="5307800" y="6896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0"/>
            <p:cNvSpPr/>
            <p:nvPr/>
          </p:nvSpPr>
          <p:spPr>
            <a:xfrm>
              <a:off x="5307800" y="8401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0"/>
            <p:cNvSpPr/>
            <p:nvPr/>
          </p:nvSpPr>
          <p:spPr>
            <a:xfrm>
              <a:off x="5307800"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2" name="Google Shape;2962;p10"/>
            <p:cNvSpPr/>
            <p:nvPr/>
          </p:nvSpPr>
          <p:spPr>
            <a:xfrm>
              <a:off x="5307800" y="11411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0"/>
            <p:cNvSpPr/>
            <p:nvPr/>
          </p:nvSpPr>
          <p:spPr>
            <a:xfrm>
              <a:off x="5307800"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0"/>
            <p:cNvSpPr/>
            <p:nvPr/>
          </p:nvSpPr>
          <p:spPr>
            <a:xfrm>
              <a:off x="5307800"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5" name="Google Shape;2965;p10"/>
            <p:cNvSpPr/>
            <p:nvPr/>
          </p:nvSpPr>
          <p:spPr>
            <a:xfrm>
              <a:off x="5307800"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6" name="Google Shape;2966;p10"/>
            <p:cNvSpPr/>
            <p:nvPr/>
          </p:nvSpPr>
          <p:spPr>
            <a:xfrm>
              <a:off x="5307800" y="17432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0"/>
            <p:cNvSpPr/>
            <p:nvPr/>
          </p:nvSpPr>
          <p:spPr>
            <a:xfrm>
              <a:off x="5307800" y="18937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0"/>
            <p:cNvSpPr/>
            <p:nvPr/>
          </p:nvSpPr>
          <p:spPr>
            <a:xfrm>
              <a:off x="5307800"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0"/>
            <p:cNvSpPr/>
            <p:nvPr/>
          </p:nvSpPr>
          <p:spPr>
            <a:xfrm>
              <a:off x="5307800" y="21947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0"/>
            <p:cNvSpPr/>
            <p:nvPr/>
          </p:nvSpPr>
          <p:spPr>
            <a:xfrm>
              <a:off x="5307800"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0"/>
            <p:cNvSpPr/>
            <p:nvPr/>
          </p:nvSpPr>
          <p:spPr>
            <a:xfrm>
              <a:off x="5307800" y="24957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0"/>
            <p:cNvSpPr/>
            <p:nvPr/>
          </p:nvSpPr>
          <p:spPr>
            <a:xfrm>
              <a:off x="5307800"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0"/>
            <p:cNvSpPr/>
            <p:nvPr/>
          </p:nvSpPr>
          <p:spPr>
            <a:xfrm>
              <a:off x="5307800"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0"/>
            <p:cNvSpPr/>
            <p:nvPr/>
          </p:nvSpPr>
          <p:spPr>
            <a:xfrm>
              <a:off x="5307800" y="29473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0"/>
            <p:cNvSpPr/>
            <p:nvPr/>
          </p:nvSpPr>
          <p:spPr>
            <a:xfrm>
              <a:off x="5307800"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0"/>
            <p:cNvSpPr/>
            <p:nvPr/>
          </p:nvSpPr>
          <p:spPr>
            <a:xfrm>
              <a:off x="5307800"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0"/>
            <p:cNvSpPr/>
            <p:nvPr/>
          </p:nvSpPr>
          <p:spPr>
            <a:xfrm>
              <a:off x="5307800" y="33988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0"/>
            <p:cNvSpPr/>
            <p:nvPr/>
          </p:nvSpPr>
          <p:spPr>
            <a:xfrm>
              <a:off x="5307800"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0"/>
            <p:cNvSpPr/>
            <p:nvPr/>
          </p:nvSpPr>
          <p:spPr>
            <a:xfrm>
              <a:off x="5307800"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0"/>
            <p:cNvSpPr/>
            <p:nvPr/>
          </p:nvSpPr>
          <p:spPr>
            <a:xfrm>
              <a:off x="5307800"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0"/>
            <p:cNvSpPr/>
            <p:nvPr/>
          </p:nvSpPr>
          <p:spPr>
            <a:xfrm>
              <a:off x="5307800" y="40008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2" name="Google Shape;2982;p10"/>
            <p:cNvSpPr/>
            <p:nvPr/>
          </p:nvSpPr>
          <p:spPr>
            <a:xfrm>
              <a:off x="5307800"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3" name="Google Shape;2983;p10"/>
            <p:cNvSpPr/>
            <p:nvPr/>
          </p:nvSpPr>
          <p:spPr>
            <a:xfrm>
              <a:off x="5307800"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0"/>
            <p:cNvSpPr/>
            <p:nvPr/>
          </p:nvSpPr>
          <p:spPr>
            <a:xfrm>
              <a:off x="5307800" y="44524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0"/>
            <p:cNvSpPr/>
            <p:nvPr/>
          </p:nvSpPr>
          <p:spPr>
            <a:xfrm>
              <a:off x="5307800" y="46029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0"/>
            <p:cNvSpPr/>
            <p:nvPr/>
          </p:nvSpPr>
          <p:spPr>
            <a:xfrm>
              <a:off x="5307800"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0"/>
            <p:cNvSpPr/>
            <p:nvPr/>
          </p:nvSpPr>
          <p:spPr>
            <a:xfrm>
              <a:off x="5307800" y="49039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0"/>
            <p:cNvSpPr/>
            <p:nvPr/>
          </p:nvSpPr>
          <p:spPr>
            <a:xfrm>
              <a:off x="5307800"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0"/>
            <p:cNvSpPr/>
            <p:nvPr/>
          </p:nvSpPr>
          <p:spPr>
            <a:xfrm>
              <a:off x="5307800"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0"/>
            <p:cNvSpPr/>
            <p:nvPr/>
          </p:nvSpPr>
          <p:spPr>
            <a:xfrm>
              <a:off x="5307800" y="535547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0"/>
            <p:cNvSpPr/>
            <p:nvPr/>
          </p:nvSpPr>
          <p:spPr>
            <a:xfrm>
              <a:off x="5458325" y="2381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0"/>
            <p:cNvSpPr/>
            <p:nvPr/>
          </p:nvSpPr>
          <p:spPr>
            <a:xfrm>
              <a:off x="5458325" y="53912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0"/>
            <p:cNvSpPr/>
            <p:nvPr/>
          </p:nvSpPr>
          <p:spPr>
            <a:xfrm>
              <a:off x="5458325"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0"/>
            <p:cNvSpPr/>
            <p:nvPr/>
          </p:nvSpPr>
          <p:spPr>
            <a:xfrm>
              <a:off x="5458325" y="11411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0"/>
            <p:cNvSpPr/>
            <p:nvPr/>
          </p:nvSpPr>
          <p:spPr>
            <a:xfrm>
              <a:off x="5458325" y="14422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0"/>
            <p:cNvSpPr/>
            <p:nvPr/>
          </p:nvSpPr>
          <p:spPr>
            <a:xfrm>
              <a:off x="5458325" y="15927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0"/>
            <p:cNvSpPr/>
            <p:nvPr/>
          </p:nvSpPr>
          <p:spPr>
            <a:xfrm>
              <a:off x="5458325" y="21947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0"/>
            <p:cNvSpPr/>
            <p:nvPr/>
          </p:nvSpPr>
          <p:spPr>
            <a:xfrm>
              <a:off x="5458325" y="23452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0"/>
            <p:cNvSpPr/>
            <p:nvPr/>
          </p:nvSpPr>
          <p:spPr>
            <a:xfrm>
              <a:off x="5458325" y="24957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0"/>
            <p:cNvSpPr/>
            <p:nvPr/>
          </p:nvSpPr>
          <p:spPr>
            <a:xfrm>
              <a:off x="5458325" y="26462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0"/>
            <p:cNvSpPr/>
            <p:nvPr/>
          </p:nvSpPr>
          <p:spPr>
            <a:xfrm>
              <a:off x="5458325" y="294730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0"/>
            <p:cNvSpPr/>
            <p:nvPr/>
          </p:nvSpPr>
          <p:spPr>
            <a:xfrm>
              <a:off x="5458325" y="32483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0"/>
            <p:cNvSpPr/>
            <p:nvPr/>
          </p:nvSpPr>
          <p:spPr>
            <a:xfrm>
              <a:off x="5458325" y="33988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0"/>
            <p:cNvSpPr/>
            <p:nvPr/>
          </p:nvSpPr>
          <p:spPr>
            <a:xfrm>
              <a:off x="5458325"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0"/>
            <p:cNvSpPr/>
            <p:nvPr/>
          </p:nvSpPr>
          <p:spPr>
            <a:xfrm>
              <a:off x="5458325" y="38503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0"/>
            <p:cNvSpPr/>
            <p:nvPr/>
          </p:nvSpPr>
          <p:spPr>
            <a:xfrm>
              <a:off x="5458325" y="4000875"/>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0"/>
            <p:cNvSpPr/>
            <p:nvPr/>
          </p:nvSpPr>
          <p:spPr>
            <a:xfrm>
              <a:off x="5458325" y="41514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0"/>
            <p:cNvSpPr/>
            <p:nvPr/>
          </p:nvSpPr>
          <p:spPr>
            <a:xfrm>
              <a:off x="5458325"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0"/>
            <p:cNvSpPr/>
            <p:nvPr/>
          </p:nvSpPr>
          <p:spPr>
            <a:xfrm>
              <a:off x="5458325" y="47534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0"/>
            <p:cNvSpPr/>
            <p:nvPr/>
          </p:nvSpPr>
          <p:spPr>
            <a:xfrm>
              <a:off x="5458325" y="5054450"/>
              <a:ext cx="121400" cy="121425"/>
            </a:xfrm>
            <a:custGeom>
              <a:avLst/>
              <a:gdLst/>
              <a:ahLst/>
              <a:cxnLst/>
              <a:rect l="l" t="t" r="r" b="b"/>
              <a:pathLst>
                <a:path w="4856" h="4857"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1" name="Google Shape;3011;p10"/>
            <p:cNvSpPr/>
            <p:nvPr/>
          </p:nvSpPr>
          <p:spPr>
            <a:xfrm>
              <a:off x="5458325"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2" name="Google Shape;3012;p10"/>
            <p:cNvSpPr/>
            <p:nvPr/>
          </p:nvSpPr>
          <p:spPr>
            <a:xfrm>
              <a:off x="5458325" y="535547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1597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3" name="Google Shape;3013;p10"/>
          <p:cNvGrpSpPr/>
          <p:nvPr/>
        </p:nvGrpSpPr>
        <p:grpSpPr>
          <a:xfrm rot="10800000">
            <a:off x="10438095" y="38276"/>
            <a:ext cx="1521044" cy="6781736"/>
            <a:chOff x="5458325" y="238125"/>
            <a:chExt cx="1174975" cy="5238750"/>
          </a:xfrm>
        </p:grpSpPr>
        <p:sp>
          <p:nvSpPr>
            <p:cNvPr id="3014" name="Google Shape;3014;p10"/>
            <p:cNvSpPr/>
            <p:nvPr/>
          </p:nvSpPr>
          <p:spPr>
            <a:xfrm>
              <a:off x="5458325"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0"/>
            <p:cNvSpPr/>
            <p:nvPr/>
          </p:nvSpPr>
          <p:spPr>
            <a:xfrm>
              <a:off x="5458325" y="6896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0"/>
            <p:cNvSpPr/>
            <p:nvPr/>
          </p:nvSpPr>
          <p:spPr>
            <a:xfrm>
              <a:off x="5458325" y="8401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0"/>
            <p:cNvSpPr/>
            <p:nvPr/>
          </p:nvSpPr>
          <p:spPr>
            <a:xfrm>
              <a:off x="5458325"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0"/>
            <p:cNvSpPr/>
            <p:nvPr/>
          </p:nvSpPr>
          <p:spPr>
            <a:xfrm>
              <a:off x="5458325" y="17432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0"/>
            <p:cNvSpPr/>
            <p:nvPr/>
          </p:nvSpPr>
          <p:spPr>
            <a:xfrm>
              <a:off x="5458325" y="18937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0"/>
            <p:cNvSpPr/>
            <p:nvPr/>
          </p:nvSpPr>
          <p:spPr>
            <a:xfrm>
              <a:off x="5458325"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0"/>
            <p:cNvSpPr/>
            <p:nvPr/>
          </p:nvSpPr>
          <p:spPr>
            <a:xfrm>
              <a:off x="5458325"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0"/>
            <p:cNvSpPr/>
            <p:nvPr/>
          </p:nvSpPr>
          <p:spPr>
            <a:xfrm>
              <a:off x="5458325" y="30978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0"/>
            <p:cNvSpPr/>
            <p:nvPr/>
          </p:nvSpPr>
          <p:spPr>
            <a:xfrm>
              <a:off x="5458325" y="35493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0"/>
            <p:cNvSpPr/>
            <p:nvPr/>
          </p:nvSpPr>
          <p:spPr>
            <a:xfrm>
              <a:off x="5458325" y="430190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0"/>
            <p:cNvSpPr/>
            <p:nvPr/>
          </p:nvSpPr>
          <p:spPr>
            <a:xfrm>
              <a:off x="5458325"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0"/>
            <p:cNvSpPr/>
            <p:nvPr/>
          </p:nvSpPr>
          <p:spPr>
            <a:xfrm>
              <a:off x="5458325" y="4903950"/>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0"/>
            <p:cNvSpPr/>
            <p:nvPr/>
          </p:nvSpPr>
          <p:spPr>
            <a:xfrm>
              <a:off x="560882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0"/>
            <p:cNvSpPr/>
            <p:nvPr/>
          </p:nvSpPr>
          <p:spPr>
            <a:xfrm>
              <a:off x="560882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0"/>
            <p:cNvSpPr/>
            <p:nvPr/>
          </p:nvSpPr>
          <p:spPr>
            <a:xfrm>
              <a:off x="560882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0"/>
            <p:cNvSpPr/>
            <p:nvPr/>
          </p:nvSpPr>
          <p:spPr>
            <a:xfrm>
              <a:off x="5608825"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0"/>
            <p:cNvSpPr/>
            <p:nvPr/>
          </p:nvSpPr>
          <p:spPr>
            <a:xfrm>
              <a:off x="560882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0"/>
            <p:cNvSpPr/>
            <p:nvPr/>
          </p:nvSpPr>
          <p:spPr>
            <a:xfrm>
              <a:off x="560882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0"/>
            <p:cNvSpPr/>
            <p:nvPr/>
          </p:nvSpPr>
          <p:spPr>
            <a:xfrm>
              <a:off x="560882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0"/>
            <p:cNvSpPr/>
            <p:nvPr/>
          </p:nvSpPr>
          <p:spPr>
            <a:xfrm>
              <a:off x="5608825"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0"/>
            <p:cNvSpPr/>
            <p:nvPr/>
          </p:nvSpPr>
          <p:spPr>
            <a:xfrm>
              <a:off x="560882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0"/>
            <p:cNvSpPr/>
            <p:nvPr/>
          </p:nvSpPr>
          <p:spPr>
            <a:xfrm>
              <a:off x="5608825"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0"/>
            <p:cNvSpPr/>
            <p:nvPr/>
          </p:nvSpPr>
          <p:spPr>
            <a:xfrm>
              <a:off x="560882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8" name="Google Shape;3038;p10"/>
            <p:cNvSpPr/>
            <p:nvPr/>
          </p:nvSpPr>
          <p:spPr>
            <a:xfrm>
              <a:off x="560882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0"/>
            <p:cNvSpPr/>
            <p:nvPr/>
          </p:nvSpPr>
          <p:spPr>
            <a:xfrm>
              <a:off x="560882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0" name="Google Shape;3040;p10"/>
            <p:cNvSpPr/>
            <p:nvPr/>
          </p:nvSpPr>
          <p:spPr>
            <a:xfrm>
              <a:off x="560882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1" name="Google Shape;3041;p10"/>
            <p:cNvSpPr/>
            <p:nvPr/>
          </p:nvSpPr>
          <p:spPr>
            <a:xfrm>
              <a:off x="560882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2" name="Google Shape;3042;p10"/>
            <p:cNvSpPr/>
            <p:nvPr/>
          </p:nvSpPr>
          <p:spPr>
            <a:xfrm>
              <a:off x="5608825"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3" name="Google Shape;3043;p10"/>
            <p:cNvSpPr/>
            <p:nvPr/>
          </p:nvSpPr>
          <p:spPr>
            <a:xfrm>
              <a:off x="560882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4" name="Google Shape;3044;p10"/>
            <p:cNvSpPr/>
            <p:nvPr/>
          </p:nvSpPr>
          <p:spPr>
            <a:xfrm>
              <a:off x="560882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0"/>
            <p:cNvSpPr/>
            <p:nvPr/>
          </p:nvSpPr>
          <p:spPr>
            <a:xfrm>
              <a:off x="560882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6" name="Google Shape;3046;p10"/>
            <p:cNvSpPr/>
            <p:nvPr/>
          </p:nvSpPr>
          <p:spPr>
            <a:xfrm>
              <a:off x="560882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7" name="Google Shape;3047;p10"/>
            <p:cNvSpPr/>
            <p:nvPr/>
          </p:nvSpPr>
          <p:spPr>
            <a:xfrm>
              <a:off x="560882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0"/>
            <p:cNvSpPr/>
            <p:nvPr/>
          </p:nvSpPr>
          <p:spPr>
            <a:xfrm>
              <a:off x="5608825"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9" name="Google Shape;3049;p10"/>
            <p:cNvSpPr/>
            <p:nvPr/>
          </p:nvSpPr>
          <p:spPr>
            <a:xfrm>
              <a:off x="560882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0"/>
            <p:cNvSpPr/>
            <p:nvPr/>
          </p:nvSpPr>
          <p:spPr>
            <a:xfrm>
              <a:off x="560882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0"/>
            <p:cNvSpPr/>
            <p:nvPr/>
          </p:nvSpPr>
          <p:spPr>
            <a:xfrm>
              <a:off x="560882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0"/>
            <p:cNvSpPr/>
            <p:nvPr/>
          </p:nvSpPr>
          <p:spPr>
            <a:xfrm>
              <a:off x="560882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0"/>
            <p:cNvSpPr/>
            <p:nvPr/>
          </p:nvSpPr>
          <p:spPr>
            <a:xfrm>
              <a:off x="5608825"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4" name="Google Shape;3054;p10"/>
            <p:cNvSpPr/>
            <p:nvPr/>
          </p:nvSpPr>
          <p:spPr>
            <a:xfrm>
              <a:off x="560882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5" name="Google Shape;3055;p10"/>
            <p:cNvSpPr/>
            <p:nvPr/>
          </p:nvSpPr>
          <p:spPr>
            <a:xfrm>
              <a:off x="560882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0"/>
            <p:cNvSpPr/>
            <p:nvPr/>
          </p:nvSpPr>
          <p:spPr>
            <a:xfrm>
              <a:off x="560882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0"/>
            <p:cNvSpPr/>
            <p:nvPr/>
          </p:nvSpPr>
          <p:spPr>
            <a:xfrm>
              <a:off x="5608825"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0"/>
            <p:cNvSpPr/>
            <p:nvPr/>
          </p:nvSpPr>
          <p:spPr>
            <a:xfrm>
              <a:off x="5759350"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0"/>
            <p:cNvSpPr/>
            <p:nvPr/>
          </p:nvSpPr>
          <p:spPr>
            <a:xfrm>
              <a:off x="5759350"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0"/>
            <p:cNvSpPr/>
            <p:nvPr/>
          </p:nvSpPr>
          <p:spPr>
            <a:xfrm>
              <a:off x="5759350"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1" name="Google Shape;3061;p10"/>
            <p:cNvSpPr/>
            <p:nvPr/>
          </p:nvSpPr>
          <p:spPr>
            <a:xfrm>
              <a:off x="5759350"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2" name="Google Shape;3062;p10"/>
            <p:cNvSpPr/>
            <p:nvPr/>
          </p:nvSpPr>
          <p:spPr>
            <a:xfrm>
              <a:off x="5759350"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0"/>
            <p:cNvSpPr/>
            <p:nvPr/>
          </p:nvSpPr>
          <p:spPr>
            <a:xfrm>
              <a:off x="5759350"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0"/>
            <p:cNvSpPr/>
            <p:nvPr/>
          </p:nvSpPr>
          <p:spPr>
            <a:xfrm>
              <a:off x="5759350"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0"/>
            <p:cNvSpPr/>
            <p:nvPr/>
          </p:nvSpPr>
          <p:spPr>
            <a:xfrm>
              <a:off x="5759350"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0"/>
            <p:cNvSpPr/>
            <p:nvPr/>
          </p:nvSpPr>
          <p:spPr>
            <a:xfrm>
              <a:off x="5759350"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0"/>
            <p:cNvSpPr/>
            <p:nvPr/>
          </p:nvSpPr>
          <p:spPr>
            <a:xfrm>
              <a:off x="5759350"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0"/>
            <p:cNvSpPr/>
            <p:nvPr/>
          </p:nvSpPr>
          <p:spPr>
            <a:xfrm>
              <a:off x="5759350"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0"/>
            <p:cNvSpPr/>
            <p:nvPr/>
          </p:nvSpPr>
          <p:spPr>
            <a:xfrm>
              <a:off x="590985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0" name="Google Shape;3070;p10"/>
            <p:cNvSpPr/>
            <p:nvPr/>
          </p:nvSpPr>
          <p:spPr>
            <a:xfrm>
              <a:off x="5909850"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1" name="Google Shape;3071;p10"/>
            <p:cNvSpPr/>
            <p:nvPr/>
          </p:nvSpPr>
          <p:spPr>
            <a:xfrm>
              <a:off x="5909850"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0"/>
            <p:cNvSpPr/>
            <p:nvPr/>
          </p:nvSpPr>
          <p:spPr>
            <a:xfrm>
              <a:off x="6060375"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0"/>
            <p:cNvSpPr/>
            <p:nvPr/>
          </p:nvSpPr>
          <p:spPr>
            <a:xfrm>
              <a:off x="6210875"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0"/>
            <p:cNvSpPr/>
            <p:nvPr/>
          </p:nvSpPr>
          <p:spPr>
            <a:xfrm>
              <a:off x="6210875"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0"/>
            <p:cNvSpPr/>
            <p:nvPr/>
          </p:nvSpPr>
          <p:spPr>
            <a:xfrm>
              <a:off x="6511900" y="9906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0B87A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6" name="Google Shape;3076;p10"/>
          <p:cNvGrpSpPr/>
          <p:nvPr/>
        </p:nvGrpSpPr>
        <p:grpSpPr>
          <a:xfrm rot="10800000">
            <a:off x="10243269" y="38276"/>
            <a:ext cx="1326185" cy="6586909"/>
            <a:chOff x="5759350" y="388625"/>
            <a:chExt cx="1024450" cy="5088250"/>
          </a:xfrm>
        </p:grpSpPr>
        <p:sp>
          <p:nvSpPr>
            <p:cNvPr id="3077" name="Google Shape;3077;p10"/>
            <p:cNvSpPr/>
            <p:nvPr/>
          </p:nvSpPr>
          <p:spPr>
            <a:xfrm>
              <a:off x="5759350"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0"/>
            <p:cNvSpPr/>
            <p:nvPr/>
          </p:nvSpPr>
          <p:spPr>
            <a:xfrm>
              <a:off x="5759350"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0"/>
            <p:cNvSpPr/>
            <p:nvPr/>
          </p:nvSpPr>
          <p:spPr>
            <a:xfrm>
              <a:off x="5759350"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0"/>
            <p:cNvSpPr/>
            <p:nvPr/>
          </p:nvSpPr>
          <p:spPr>
            <a:xfrm>
              <a:off x="5759350"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0"/>
            <p:cNvSpPr/>
            <p:nvPr/>
          </p:nvSpPr>
          <p:spPr>
            <a:xfrm>
              <a:off x="5759350"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0"/>
            <p:cNvSpPr/>
            <p:nvPr/>
          </p:nvSpPr>
          <p:spPr>
            <a:xfrm>
              <a:off x="5759350"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0"/>
            <p:cNvSpPr/>
            <p:nvPr/>
          </p:nvSpPr>
          <p:spPr>
            <a:xfrm>
              <a:off x="5759350"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0"/>
            <p:cNvSpPr/>
            <p:nvPr/>
          </p:nvSpPr>
          <p:spPr>
            <a:xfrm>
              <a:off x="5909850"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0"/>
            <p:cNvSpPr/>
            <p:nvPr/>
          </p:nvSpPr>
          <p:spPr>
            <a:xfrm>
              <a:off x="5909850"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0"/>
            <p:cNvSpPr/>
            <p:nvPr/>
          </p:nvSpPr>
          <p:spPr>
            <a:xfrm>
              <a:off x="5909850"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0"/>
            <p:cNvSpPr/>
            <p:nvPr/>
          </p:nvSpPr>
          <p:spPr>
            <a:xfrm>
              <a:off x="5909850" y="14422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0"/>
            <p:cNvSpPr/>
            <p:nvPr/>
          </p:nvSpPr>
          <p:spPr>
            <a:xfrm>
              <a:off x="5909850" y="17432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0"/>
            <p:cNvSpPr/>
            <p:nvPr/>
          </p:nvSpPr>
          <p:spPr>
            <a:xfrm>
              <a:off x="5909850"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0"/>
            <p:cNvSpPr/>
            <p:nvPr/>
          </p:nvSpPr>
          <p:spPr>
            <a:xfrm>
              <a:off x="590985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0"/>
            <p:cNvSpPr/>
            <p:nvPr/>
          </p:nvSpPr>
          <p:spPr>
            <a:xfrm>
              <a:off x="5909850" y="29473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0"/>
            <p:cNvSpPr/>
            <p:nvPr/>
          </p:nvSpPr>
          <p:spPr>
            <a:xfrm>
              <a:off x="5909850"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0"/>
            <p:cNvSpPr/>
            <p:nvPr/>
          </p:nvSpPr>
          <p:spPr>
            <a:xfrm>
              <a:off x="5909850"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0"/>
            <p:cNvSpPr/>
            <p:nvPr/>
          </p:nvSpPr>
          <p:spPr>
            <a:xfrm>
              <a:off x="5909850"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0"/>
            <p:cNvSpPr/>
            <p:nvPr/>
          </p:nvSpPr>
          <p:spPr>
            <a:xfrm>
              <a:off x="5909850"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0"/>
            <p:cNvSpPr/>
            <p:nvPr/>
          </p:nvSpPr>
          <p:spPr>
            <a:xfrm>
              <a:off x="5909850" y="38503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0"/>
            <p:cNvSpPr/>
            <p:nvPr/>
          </p:nvSpPr>
          <p:spPr>
            <a:xfrm>
              <a:off x="5909850"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0"/>
            <p:cNvSpPr/>
            <p:nvPr/>
          </p:nvSpPr>
          <p:spPr>
            <a:xfrm>
              <a:off x="5909850"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0"/>
            <p:cNvSpPr/>
            <p:nvPr/>
          </p:nvSpPr>
          <p:spPr>
            <a:xfrm>
              <a:off x="5909850"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0"/>
            <p:cNvSpPr/>
            <p:nvPr/>
          </p:nvSpPr>
          <p:spPr>
            <a:xfrm>
              <a:off x="590985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0"/>
            <p:cNvSpPr/>
            <p:nvPr/>
          </p:nvSpPr>
          <p:spPr>
            <a:xfrm>
              <a:off x="5909850"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0"/>
            <p:cNvSpPr/>
            <p:nvPr/>
          </p:nvSpPr>
          <p:spPr>
            <a:xfrm>
              <a:off x="5909850" y="520497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0"/>
            <p:cNvSpPr/>
            <p:nvPr/>
          </p:nvSpPr>
          <p:spPr>
            <a:xfrm>
              <a:off x="6060375" y="53912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0"/>
            <p:cNvSpPr/>
            <p:nvPr/>
          </p:nvSpPr>
          <p:spPr>
            <a:xfrm>
              <a:off x="6060375"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0"/>
            <p:cNvSpPr/>
            <p:nvPr/>
          </p:nvSpPr>
          <p:spPr>
            <a:xfrm>
              <a:off x="6060375"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0"/>
            <p:cNvSpPr/>
            <p:nvPr/>
          </p:nvSpPr>
          <p:spPr>
            <a:xfrm>
              <a:off x="6060375" y="129170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0"/>
            <p:cNvSpPr/>
            <p:nvPr/>
          </p:nvSpPr>
          <p:spPr>
            <a:xfrm>
              <a:off x="6060375" y="14422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0"/>
            <p:cNvSpPr/>
            <p:nvPr/>
          </p:nvSpPr>
          <p:spPr>
            <a:xfrm>
              <a:off x="6060375"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0"/>
            <p:cNvSpPr/>
            <p:nvPr/>
          </p:nvSpPr>
          <p:spPr>
            <a:xfrm>
              <a:off x="6060375"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0"/>
            <p:cNvSpPr/>
            <p:nvPr/>
          </p:nvSpPr>
          <p:spPr>
            <a:xfrm>
              <a:off x="6060375"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0"/>
            <p:cNvSpPr/>
            <p:nvPr/>
          </p:nvSpPr>
          <p:spPr>
            <a:xfrm>
              <a:off x="6060375"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0"/>
            <p:cNvSpPr/>
            <p:nvPr/>
          </p:nvSpPr>
          <p:spPr>
            <a:xfrm>
              <a:off x="6060375" y="24957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0"/>
            <p:cNvSpPr/>
            <p:nvPr/>
          </p:nvSpPr>
          <p:spPr>
            <a:xfrm>
              <a:off x="6060375" y="26462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0"/>
            <p:cNvSpPr/>
            <p:nvPr/>
          </p:nvSpPr>
          <p:spPr>
            <a:xfrm>
              <a:off x="6060375" y="27968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0"/>
            <p:cNvSpPr/>
            <p:nvPr/>
          </p:nvSpPr>
          <p:spPr>
            <a:xfrm>
              <a:off x="6060375"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0"/>
            <p:cNvSpPr/>
            <p:nvPr/>
          </p:nvSpPr>
          <p:spPr>
            <a:xfrm>
              <a:off x="6060375"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0"/>
            <p:cNvSpPr/>
            <p:nvPr/>
          </p:nvSpPr>
          <p:spPr>
            <a:xfrm>
              <a:off x="6060375"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0"/>
            <p:cNvSpPr/>
            <p:nvPr/>
          </p:nvSpPr>
          <p:spPr>
            <a:xfrm>
              <a:off x="6060375" y="33988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0"/>
            <p:cNvSpPr/>
            <p:nvPr/>
          </p:nvSpPr>
          <p:spPr>
            <a:xfrm>
              <a:off x="6060375" y="35493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0"/>
            <p:cNvSpPr/>
            <p:nvPr/>
          </p:nvSpPr>
          <p:spPr>
            <a:xfrm>
              <a:off x="6060375"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0"/>
            <p:cNvSpPr/>
            <p:nvPr/>
          </p:nvSpPr>
          <p:spPr>
            <a:xfrm>
              <a:off x="6060375" y="4151400"/>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0"/>
            <p:cNvSpPr/>
            <p:nvPr/>
          </p:nvSpPr>
          <p:spPr>
            <a:xfrm>
              <a:off x="6060375" y="430190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0"/>
            <p:cNvSpPr/>
            <p:nvPr/>
          </p:nvSpPr>
          <p:spPr>
            <a:xfrm>
              <a:off x="6060375"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4" name="Google Shape;3124;p10"/>
            <p:cNvSpPr/>
            <p:nvPr/>
          </p:nvSpPr>
          <p:spPr>
            <a:xfrm>
              <a:off x="6060375"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5" name="Google Shape;3125;p10"/>
            <p:cNvSpPr/>
            <p:nvPr/>
          </p:nvSpPr>
          <p:spPr>
            <a:xfrm>
              <a:off x="6060375" y="49039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0"/>
            <p:cNvSpPr/>
            <p:nvPr/>
          </p:nvSpPr>
          <p:spPr>
            <a:xfrm>
              <a:off x="6060375"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0"/>
            <p:cNvSpPr/>
            <p:nvPr/>
          </p:nvSpPr>
          <p:spPr>
            <a:xfrm>
              <a:off x="6060375" y="52049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0"/>
            <p:cNvSpPr/>
            <p:nvPr/>
          </p:nvSpPr>
          <p:spPr>
            <a:xfrm>
              <a:off x="6060375" y="53554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0"/>
            <p:cNvSpPr/>
            <p:nvPr/>
          </p:nvSpPr>
          <p:spPr>
            <a:xfrm>
              <a:off x="6210875"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0"/>
            <p:cNvSpPr/>
            <p:nvPr/>
          </p:nvSpPr>
          <p:spPr>
            <a:xfrm>
              <a:off x="6210875"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0"/>
            <p:cNvSpPr/>
            <p:nvPr/>
          </p:nvSpPr>
          <p:spPr>
            <a:xfrm>
              <a:off x="6210875" y="11411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0"/>
            <p:cNvSpPr/>
            <p:nvPr/>
          </p:nvSpPr>
          <p:spPr>
            <a:xfrm>
              <a:off x="6210875" y="129170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3" name="Google Shape;3133;p10"/>
            <p:cNvSpPr/>
            <p:nvPr/>
          </p:nvSpPr>
          <p:spPr>
            <a:xfrm>
              <a:off x="6210875"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4" name="Google Shape;3134;p10"/>
            <p:cNvSpPr/>
            <p:nvPr/>
          </p:nvSpPr>
          <p:spPr>
            <a:xfrm>
              <a:off x="6210875" y="18937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0"/>
            <p:cNvSpPr/>
            <p:nvPr/>
          </p:nvSpPr>
          <p:spPr>
            <a:xfrm>
              <a:off x="6210875" y="20442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6" name="Google Shape;3136;p10"/>
            <p:cNvSpPr/>
            <p:nvPr/>
          </p:nvSpPr>
          <p:spPr>
            <a:xfrm>
              <a:off x="6210875"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7" name="Google Shape;3137;p10"/>
            <p:cNvSpPr/>
            <p:nvPr/>
          </p:nvSpPr>
          <p:spPr>
            <a:xfrm>
              <a:off x="6210875"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0"/>
            <p:cNvSpPr/>
            <p:nvPr/>
          </p:nvSpPr>
          <p:spPr>
            <a:xfrm>
              <a:off x="621087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0"/>
            <p:cNvSpPr/>
            <p:nvPr/>
          </p:nvSpPr>
          <p:spPr>
            <a:xfrm>
              <a:off x="6210875" y="30978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0"/>
            <p:cNvSpPr/>
            <p:nvPr/>
          </p:nvSpPr>
          <p:spPr>
            <a:xfrm>
              <a:off x="6210875"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0"/>
            <p:cNvSpPr/>
            <p:nvPr/>
          </p:nvSpPr>
          <p:spPr>
            <a:xfrm>
              <a:off x="6210875" y="35493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0"/>
            <p:cNvSpPr/>
            <p:nvPr/>
          </p:nvSpPr>
          <p:spPr>
            <a:xfrm>
              <a:off x="6210875" y="40008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0"/>
            <p:cNvSpPr/>
            <p:nvPr/>
          </p:nvSpPr>
          <p:spPr>
            <a:xfrm>
              <a:off x="621087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4" name="Google Shape;3144;p10"/>
            <p:cNvSpPr/>
            <p:nvPr/>
          </p:nvSpPr>
          <p:spPr>
            <a:xfrm>
              <a:off x="6210875" y="430190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5" name="Google Shape;3145;p10"/>
            <p:cNvSpPr/>
            <p:nvPr/>
          </p:nvSpPr>
          <p:spPr>
            <a:xfrm>
              <a:off x="6210875" y="44524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6" name="Google Shape;3146;p10"/>
            <p:cNvSpPr/>
            <p:nvPr/>
          </p:nvSpPr>
          <p:spPr>
            <a:xfrm>
              <a:off x="6210875"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7" name="Google Shape;3147;p10"/>
            <p:cNvSpPr/>
            <p:nvPr/>
          </p:nvSpPr>
          <p:spPr>
            <a:xfrm>
              <a:off x="6210875"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8" name="Google Shape;3148;p10"/>
            <p:cNvSpPr/>
            <p:nvPr/>
          </p:nvSpPr>
          <p:spPr>
            <a:xfrm>
              <a:off x="6210875" y="505445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9" name="Google Shape;3149;p10"/>
            <p:cNvSpPr/>
            <p:nvPr/>
          </p:nvSpPr>
          <p:spPr>
            <a:xfrm>
              <a:off x="6361375" y="38862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0" name="Google Shape;3150;p10"/>
            <p:cNvSpPr/>
            <p:nvPr/>
          </p:nvSpPr>
          <p:spPr>
            <a:xfrm>
              <a:off x="6361375" y="53912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1" name="Google Shape;3151;p10"/>
            <p:cNvSpPr/>
            <p:nvPr/>
          </p:nvSpPr>
          <p:spPr>
            <a:xfrm>
              <a:off x="6361375" y="9906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2" name="Google Shape;3152;p10"/>
            <p:cNvSpPr/>
            <p:nvPr/>
          </p:nvSpPr>
          <p:spPr>
            <a:xfrm>
              <a:off x="6361375" y="129170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3" name="Google Shape;3153;p10"/>
            <p:cNvSpPr/>
            <p:nvPr/>
          </p:nvSpPr>
          <p:spPr>
            <a:xfrm>
              <a:off x="6361375" y="159270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4" name="Google Shape;3154;p10"/>
            <p:cNvSpPr/>
            <p:nvPr/>
          </p:nvSpPr>
          <p:spPr>
            <a:xfrm>
              <a:off x="6361375" y="20442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5" name="Google Shape;3155;p10"/>
            <p:cNvSpPr/>
            <p:nvPr/>
          </p:nvSpPr>
          <p:spPr>
            <a:xfrm>
              <a:off x="6361375" y="23452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6" name="Google Shape;3156;p10"/>
            <p:cNvSpPr/>
            <p:nvPr/>
          </p:nvSpPr>
          <p:spPr>
            <a:xfrm>
              <a:off x="6361375" y="27968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7" name="Google Shape;3157;p10"/>
            <p:cNvSpPr/>
            <p:nvPr/>
          </p:nvSpPr>
          <p:spPr>
            <a:xfrm>
              <a:off x="6361375" y="309782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8" name="Google Shape;3158;p10"/>
            <p:cNvSpPr/>
            <p:nvPr/>
          </p:nvSpPr>
          <p:spPr>
            <a:xfrm>
              <a:off x="6361375" y="3248325"/>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59" name="Google Shape;3159;p10"/>
            <p:cNvSpPr/>
            <p:nvPr/>
          </p:nvSpPr>
          <p:spPr>
            <a:xfrm>
              <a:off x="6361375" y="354935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0" name="Google Shape;3160;p10"/>
            <p:cNvSpPr/>
            <p:nvPr/>
          </p:nvSpPr>
          <p:spPr>
            <a:xfrm>
              <a:off x="6361375" y="3699875"/>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1" name="Google Shape;3161;p10"/>
            <p:cNvSpPr/>
            <p:nvPr/>
          </p:nvSpPr>
          <p:spPr>
            <a:xfrm>
              <a:off x="6361375" y="38503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2" name="Google Shape;3162;p10"/>
            <p:cNvSpPr/>
            <p:nvPr/>
          </p:nvSpPr>
          <p:spPr>
            <a:xfrm>
              <a:off x="6361375" y="41514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3" name="Google Shape;3163;p10"/>
            <p:cNvSpPr/>
            <p:nvPr/>
          </p:nvSpPr>
          <p:spPr>
            <a:xfrm>
              <a:off x="6361375" y="4301900"/>
              <a:ext cx="121425" cy="121400"/>
            </a:xfrm>
            <a:custGeom>
              <a:avLst/>
              <a:gdLst/>
              <a:ahLst/>
              <a:cxnLst/>
              <a:rect l="l" t="t" r="r" b="b"/>
              <a:pathLst>
                <a:path w="4857" h="4856"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4" name="Google Shape;3164;p10"/>
            <p:cNvSpPr/>
            <p:nvPr/>
          </p:nvSpPr>
          <p:spPr>
            <a:xfrm>
              <a:off x="6361375" y="4753450"/>
              <a:ext cx="121425" cy="121400"/>
            </a:xfrm>
            <a:custGeom>
              <a:avLst/>
              <a:gdLst/>
              <a:ahLst/>
              <a:cxnLst/>
              <a:rect l="l" t="t" r="r" b="b"/>
              <a:pathLst>
                <a:path w="4857"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5" name="Google Shape;3165;p10"/>
            <p:cNvSpPr/>
            <p:nvPr/>
          </p:nvSpPr>
          <p:spPr>
            <a:xfrm>
              <a:off x="6361375" y="5054450"/>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6" name="Google Shape;3166;p10"/>
            <p:cNvSpPr/>
            <p:nvPr/>
          </p:nvSpPr>
          <p:spPr>
            <a:xfrm>
              <a:off x="6361375" y="5204975"/>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7" name="Google Shape;3167;p10"/>
            <p:cNvSpPr/>
            <p:nvPr/>
          </p:nvSpPr>
          <p:spPr>
            <a:xfrm>
              <a:off x="6511900" y="38862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8" name="Google Shape;3168;p10"/>
            <p:cNvSpPr/>
            <p:nvPr/>
          </p:nvSpPr>
          <p:spPr>
            <a:xfrm>
              <a:off x="6511900" y="129170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69" name="Google Shape;3169;p10"/>
            <p:cNvSpPr/>
            <p:nvPr/>
          </p:nvSpPr>
          <p:spPr>
            <a:xfrm>
              <a:off x="6511900" y="2044250"/>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0" name="Google Shape;3170;p10"/>
            <p:cNvSpPr/>
            <p:nvPr/>
          </p:nvSpPr>
          <p:spPr>
            <a:xfrm>
              <a:off x="6511900" y="2796800"/>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1" name="Google Shape;3171;p10"/>
            <p:cNvSpPr/>
            <p:nvPr/>
          </p:nvSpPr>
          <p:spPr>
            <a:xfrm>
              <a:off x="6511900" y="369987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2" name="Google Shape;3172;p10"/>
            <p:cNvSpPr/>
            <p:nvPr/>
          </p:nvSpPr>
          <p:spPr>
            <a:xfrm>
              <a:off x="6511900" y="4452425"/>
              <a:ext cx="121400" cy="121400"/>
            </a:xfrm>
            <a:custGeom>
              <a:avLst/>
              <a:gdLst/>
              <a:ahLst/>
              <a:cxnLst/>
              <a:rect l="l" t="t" r="r" b="b"/>
              <a:pathLst>
                <a:path w="4856" h="4856" extrusionOk="0">
                  <a:moveTo>
                    <a:pt x="0" y="0"/>
                  </a:moveTo>
                  <a:lnTo>
                    <a:pt x="0"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3" name="Google Shape;3173;p10"/>
            <p:cNvSpPr/>
            <p:nvPr/>
          </p:nvSpPr>
          <p:spPr>
            <a:xfrm>
              <a:off x="6511900" y="4602925"/>
              <a:ext cx="121400" cy="121400"/>
            </a:xfrm>
            <a:custGeom>
              <a:avLst/>
              <a:gdLst/>
              <a:ahLst/>
              <a:cxnLst/>
              <a:rect l="l" t="t" r="r" b="b"/>
              <a:pathLst>
                <a:path w="4856" h="4856" extrusionOk="0">
                  <a:moveTo>
                    <a:pt x="0" y="1"/>
                  </a:moveTo>
                  <a:lnTo>
                    <a:pt x="0"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4" name="Google Shape;3174;p10"/>
            <p:cNvSpPr/>
            <p:nvPr/>
          </p:nvSpPr>
          <p:spPr>
            <a:xfrm>
              <a:off x="6511900" y="5204975"/>
              <a:ext cx="121400" cy="121400"/>
            </a:xfrm>
            <a:custGeom>
              <a:avLst/>
              <a:gdLst/>
              <a:ahLst/>
              <a:cxnLst/>
              <a:rect l="l" t="t" r="r" b="b"/>
              <a:pathLst>
                <a:path w="4856" h="4856" extrusionOk="0">
                  <a:moveTo>
                    <a:pt x="0" y="0"/>
                  </a:moveTo>
                  <a:lnTo>
                    <a:pt x="0" y="4856"/>
                  </a:lnTo>
                  <a:lnTo>
                    <a:pt x="4856" y="4856"/>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5" name="Google Shape;3175;p10"/>
            <p:cNvSpPr/>
            <p:nvPr/>
          </p:nvSpPr>
          <p:spPr>
            <a:xfrm>
              <a:off x="6662400"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6" name="Google Shape;3176;p10"/>
            <p:cNvSpPr/>
            <p:nvPr/>
          </p:nvSpPr>
          <p:spPr>
            <a:xfrm>
              <a:off x="666240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77" name="Google Shape;3177;p10"/>
            <p:cNvSpPr/>
            <p:nvPr/>
          </p:nvSpPr>
          <p:spPr>
            <a:xfrm>
              <a:off x="6662400" y="264627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D3EBD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78" name="Google Shape;3178;p10"/>
          <p:cNvGrpSpPr/>
          <p:nvPr/>
        </p:nvGrpSpPr>
        <p:grpSpPr>
          <a:xfrm rot="10800000">
            <a:off x="10243269" y="38276"/>
            <a:ext cx="1521044" cy="6781736"/>
            <a:chOff x="5608825" y="238125"/>
            <a:chExt cx="1174975" cy="5238750"/>
          </a:xfrm>
        </p:grpSpPr>
        <p:sp>
          <p:nvSpPr>
            <p:cNvPr id="3179" name="Google Shape;3179;p10"/>
            <p:cNvSpPr/>
            <p:nvPr/>
          </p:nvSpPr>
          <p:spPr>
            <a:xfrm>
              <a:off x="5608825" y="388625"/>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0" name="Google Shape;3180;p10"/>
            <p:cNvSpPr/>
            <p:nvPr/>
          </p:nvSpPr>
          <p:spPr>
            <a:xfrm>
              <a:off x="560882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1" name="Google Shape;3181;p10"/>
            <p:cNvSpPr/>
            <p:nvPr/>
          </p:nvSpPr>
          <p:spPr>
            <a:xfrm>
              <a:off x="5608825" y="27968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2" name="Google Shape;3182;p10"/>
            <p:cNvSpPr/>
            <p:nvPr/>
          </p:nvSpPr>
          <p:spPr>
            <a:xfrm>
              <a:off x="5608825"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3" name="Google Shape;3183;p10"/>
            <p:cNvSpPr/>
            <p:nvPr/>
          </p:nvSpPr>
          <p:spPr>
            <a:xfrm>
              <a:off x="5759350"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4" name="Google Shape;3184;p10"/>
            <p:cNvSpPr/>
            <p:nvPr/>
          </p:nvSpPr>
          <p:spPr>
            <a:xfrm>
              <a:off x="5759350" y="6896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5" name="Google Shape;3185;p10"/>
            <p:cNvSpPr/>
            <p:nvPr/>
          </p:nvSpPr>
          <p:spPr>
            <a:xfrm>
              <a:off x="5759350" y="9906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6" name="Google Shape;3186;p10"/>
            <p:cNvSpPr/>
            <p:nvPr/>
          </p:nvSpPr>
          <p:spPr>
            <a:xfrm>
              <a:off x="5759350" y="15927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7" name="Google Shape;3187;p10"/>
            <p:cNvSpPr/>
            <p:nvPr/>
          </p:nvSpPr>
          <p:spPr>
            <a:xfrm>
              <a:off x="5759350" y="17432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8" name="Google Shape;3188;p10"/>
            <p:cNvSpPr/>
            <p:nvPr/>
          </p:nvSpPr>
          <p:spPr>
            <a:xfrm>
              <a:off x="5759350"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89" name="Google Shape;3189;p10"/>
            <p:cNvSpPr/>
            <p:nvPr/>
          </p:nvSpPr>
          <p:spPr>
            <a:xfrm>
              <a:off x="5759350" y="21947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0" name="Google Shape;3190;p10"/>
            <p:cNvSpPr/>
            <p:nvPr/>
          </p:nvSpPr>
          <p:spPr>
            <a:xfrm>
              <a:off x="5759350" y="23452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1" name="Google Shape;3191;p10"/>
            <p:cNvSpPr/>
            <p:nvPr/>
          </p:nvSpPr>
          <p:spPr>
            <a:xfrm>
              <a:off x="5759350" y="294730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2" name="Google Shape;3192;p10"/>
            <p:cNvSpPr/>
            <p:nvPr/>
          </p:nvSpPr>
          <p:spPr>
            <a:xfrm>
              <a:off x="5759350" y="30978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3" name="Google Shape;3193;p10"/>
            <p:cNvSpPr/>
            <p:nvPr/>
          </p:nvSpPr>
          <p:spPr>
            <a:xfrm>
              <a:off x="5759350" y="32483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4" name="Google Shape;3194;p10"/>
            <p:cNvSpPr/>
            <p:nvPr/>
          </p:nvSpPr>
          <p:spPr>
            <a:xfrm>
              <a:off x="5759350" y="385037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5" name="Google Shape;3195;p10"/>
            <p:cNvSpPr/>
            <p:nvPr/>
          </p:nvSpPr>
          <p:spPr>
            <a:xfrm>
              <a:off x="5759350"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6" name="Google Shape;3196;p10"/>
            <p:cNvSpPr/>
            <p:nvPr/>
          </p:nvSpPr>
          <p:spPr>
            <a:xfrm>
              <a:off x="5759350" y="44524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7" name="Google Shape;3197;p10"/>
            <p:cNvSpPr/>
            <p:nvPr/>
          </p:nvSpPr>
          <p:spPr>
            <a:xfrm>
              <a:off x="5759350" y="46029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8" name="Google Shape;3198;p10"/>
            <p:cNvSpPr/>
            <p:nvPr/>
          </p:nvSpPr>
          <p:spPr>
            <a:xfrm>
              <a:off x="5759350" y="47534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99" name="Google Shape;3199;p10"/>
            <p:cNvSpPr/>
            <p:nvPr/>
          </p:nvSpPr>
          <p:spPr>
            <a:xfrm>
              <a:off x="5759350" y="5054450"/>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0" name="Google Shape;3200;p10"/>
            <p:cNvSpPr/>
            <p:nvPr/>
          </p:nvSpPr>
          <p:spPr>
            <a:xfrm>
              <a:off x="5909850"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1" name="Google Shape;3201;p10"/>
            <p:cNvSpPr/>
            <p:nvPr/>
          </p:nvSpPr>
          <p:spPr>
            <a:xfrm>
              <a:off x="5909850" y="539125"/>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2" name="Google Shape;3202;p10"/>
            <p:cNvSpPr/>
            <p:nvPr/>
          </p:nvSpPr>
          <p:spPr>
            <a:xfrm>
              <a:off x="5909850" y="8401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3" name="Google Shape;3203;p10"/>
            <p:cNvSpPr/>
            <p:nvPr/>
          </p:nvSpPr>
          <p:spPr>
            <a:xfrm>
              <a:off x="5909850" y="9906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4" name="Google Shape;3204;p10"/>
            <p:cNvSpPr/>
            <p:nvPr/>
          </p:nvSpPr>
          <p:spPr>
            <a:xfrm>
              <a:off x="5909850" y="1592700"/>
              <a:ext cx="121400" cy="121425"/>
            </a:xfrm>
            <a:custGeom>
              <a:avLst/>
              <a:gdLst/>
              <a:ahLst/>
              <a:cxnLst/>
              <a:rect l="l" t="t" r="r" b="b"/>
              <a:pathLst>
                <a:path w="4856"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5" name="Google Shape;3205;p10"/>
            <p:cNvSpPr/>
            <p:nvPr/>
          </p:nvSpPr>
          <p:spPr>
            <a:xfrm>
              <a:off x="5909850" y="21947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6" name="Google Shape;3206;p10"/>
            <p:cNvSpPr/>
            <p:nvPr/>
          </p:nvSpPr>
          <p:spPr>
            <a:xfrm>
              <a:off x="5909850"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7" name="Google Shape;3207;p10"/>
            <p:cNvSpPr/>
            <p:nvPr/>
          </p:nvSpPr>
          <p:spPr>
            <a:xfrm>
              <a:off x="5909850" y="24957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8" name="Google Shape;3208;p10"/>
            <p:cNvSpPr/>
            <p:nvPr/>
          </p:nvSpPr>
          <p:spPr>
            <a:xfrm>
              <a:off x="5909850" y="33988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09" name="Google Shape;3209;p10"/>
            <p:cNvSpPr/>
            <p:nvPr/>
          </p:nvSpPr>
          <p:spPr>
            <a:xfrm>
              <a:off x="5909850" y="4151400"/>
              <a:ext cx="121400" cy="121400"/>
            </a:xfrm>
            <a:custGeom>
              <a:avLst/>
              <a:gdLst/>
              <a:ahLst/>
              <a:cxnLst/>
              <a:rect l="l" t="t" r="r" b="b"/>
              <a:pathLst>
                <a:path w="4856"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0" name="Google Shape;3210;p10"/>
            <p:cNvSpPr/>
            <p:nvPr/>
          </p:nvSpPr>
          <p:spPr>
            <a:xfrm>
              <a:off x="5909850" y="46029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1" name="Google Shape;3211;p10"/>
            <p:cNvSpPr/>
            <p:nvPr/>
          </p:nvSpPr>
          <p:spPr>
            <a:xfrm>
              <a:off x="5909850" y="47534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2" name="Google Shape;3212;p10"/>
            <p:cNvSpPr/>
            <p:nvPr/>
          </p:nvSpPr>
          <p:spPr>
            <a:xfrm>
              <a:off x="5909850" y="535547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3" name="Google Shape;3213;p10"/>
            <p:cNvSpPr/>
            <p:nvPr/>
          </p:nvSpPr>
          <p:spPr>
            <a:xfrm>
              <a:off x="6060375" y="23812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4" name="Google Shape;3214;p10"/>
            <p:cNvSpPr/>
            <p:nvPr/>
          </p:nvSpPr>
          <p:spPr>
            <a:xfrm>
              <a:off x="6060375" y="388625"/>
              <a:ext cx="121400" cy="121400"/>
            </a:xfrm>
            <a:custGeom>
              <a:avLst/>
              <a:gdLst/>
              <a:ahLst/>
              <a:cxnLst/>
              <a:rect l="l" t="t" r="r" b="b"/>
              <a:pathLst>
                <a:path w="4856" h="4856" extrusionOk="0">
                  <a:moveTo>
                    <a:pt x="0" y="0"/>
                  </a:moveTo>
                  <a:lnTo>
                    <a:pt x="0" y="4856"/>
                  </a:lnTo>
                  <a:lnTo>
                    <a:pt x="4855" y="4856"/>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5" name="Google Shape;3215;p10"/>
            <p:cNvSpPr/>
            <p:nvPr/>
          </p:nvSpPr>
          <p:spPr>
            <a:xfrm>
              <a:off x="6060375" y="840150"/>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6" name="Google Shape;3216;p10"/>
            <p:cNvSpPr/>
            <p:nvPr/>
          </p:nvSpPr>
          <p:spPr>
            <a:xfrm>
              <a:off x="6060375" y="114117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7" name="Google Shape;3217;p10"/>
            <p:cNvSpPr/>
            <p:nvPr/>
          </p:nvSpPr>
          <p:spPr>
            <a:xfrm>
              <a:off x="6060375" y="1893725"/>
              <a:ext cx="121400" cy="121400"/>
            </a:xfrm>
            <a:custGeom>
              <a:avLst/>
              <a:gdLst/>
              <a:ahLst/>
              <a:cxnLst/>
              <a:rect l="l" t="t" r="r" b="b"/>
              <a:pathLst>
                <a:path w="4856" h="4856"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8" name="Google Shape;3218;p10"/>
            <p:cNvSpPr/>
            <p:nvPr/>
          </p:nvSpPr>
          <p:spPr>
            <a:xfrm>
              <a:off x="6060375" y="2044250"/>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9" name="Google Shape;3219;p10"/>
            <p:cNvSpPr/>
            <p:nvPr/>
          </p:nvSpPr>
          <p:spPr>
            <a:xfrm>
              <a:off x="6060375" y="3699875"/>
              <a:ext cx="121400" cy="121400"/>
            </a:xfrm>
            <a:custGeom>
              <a:avLst/>
              <a:gdLst/>
              <a:ahLst/>
              <a:cxnLst/>
              <a:rect l="l" t="t" r="r" b="b"/>
              <a:pathLst>
                <a:path w="4856" h="4856" extrusionOk="0">
                  <a:moveTo>
                    <a:pt x="0" y="0"/>
                  </a:moveTo>
                  <a:lnTo>
                    <a:pt x="0" y="4855"/>
                  </a:lnTo>
                  <a:lnTo>
                    <a:pt x="4855" y="4855"/>
                  </a:lnTo>
                  <a:lnTo>
                    <a:pt x="4855"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0" name="Google Shape;3220;p10"/>
            <p:cNvSpPr/>
            <p:nvPr/>
          </p:nvSpPr>
          <p:spPr>
            <a:xfrm>
              <a:off x="6060375" y="4000875"/>
              <a:ext cx="121400" cy="121425"/>
            </a:xfrm>
            <a:custGeom>
              <a:avLst/>
              <a:gdLst/>
              <a:ahLst/>
              <a:cxnLst/>
              <a:rect l="l" t="t" r="r" b="b"/>
              <a:pathLst>
                <a:path w="4856" h="4857" extrusionOk="0">
                  <a:moveTo>
                    <a:pt x="0" y="1"/>
                  </a:moveTo>
                  <a:lnTo>
                    <a:pt x="0" y="4856"/>
                  </a:lnTo>
                  <a:lnTo>
                    <a:pt x="4855" y="4856"/>
                  </a:lnTo>
                  <a:lnTo>
                    <a:pt x="4855"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1" name="Google Shape;3221;p10"/>
            <p:cNvSpPr/>
            <p:nvPr/>
          </p:nvSpPr>
          <p:spPr>
            <a:xfrm>
              <a:off x="6210875" y="23812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2" name="Google Shape;3222;p10"/>
            <p:cNvSpPr/>
            <p:nvPr/>
          </p:nvSpPr>
          <p:spPr>
            <a:xfrm>
              <a:off x="6210875" y="689650"/>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3" name="Google Shape;3223;p10"/>
            <p:cNvSpPr/>
            <p:nvPr/>
          </p:nvSpPr>
          <p:spPr>
            <a:xfrm>
              <a:off x="6210875" y="23452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4" name="Google Shape;3224;p10"/>
            <p:cNvSpPr/>
            <p:nvPr/>
          </p:nvSpPr>
          <p:spPr>
            <a:xfrm>
              <a:off x="6210875" y="3248325"/>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5" name="Google Shape;3225;p10"/>
            <p:cNvSpPr/>
            <p:nvPr/>
          </p:nvSpPr>
          <p:spPr>
            <a:xfrm>
              <a:off x="6210875" y="3699875"/>
              <a:ext cx="121400" cy="121400"/>
            </a:xfrm>
            <a:custGeom>
              <a:avLst/>
              <a:gdLst/>
              <a:ahLst/>
              <a:cxnLst/>
              <a:rect l="l" t="t" r="r" b="b"/>
              <a:pathLst>
                <a:path w="4856" h="4856" extrusionOk="0">
                  <a:moveTo>
                    <a:pt x="1" y="0"/>
                  </a:moveTo>
                  <a:lnTo>
                    <a:pt x="1" y="4855"/>
                  </a:lnTo>
                  <a:lnTo>
                    <a:pt x="4856" y="4855"/>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6" name="Google Shape;3226;p10"/>
            <p:cNvSpPr/>
            <p:nvPr/>
          </p:nvSpPr>
          <p:spPr>
            <a:xfrm>
              <a:off x="6361375" y="1442200"/>
              <a:ext cx="121425" cy="121400"/>
            </a:xfrm>
            <a:custGeom>
              <a:avLst/>
              <a:gdLst/>
              <a:ahLst/>
              <a:cxnLst/>
              <a:rect l="l" t="t" r="r" b="b"/>
              <a:pathLst>
                <a:path w="4857" h="4856" extrusionOk="0">
                  <a:moveTo>
                    <a:pt x="1" y="0"/>
                  </a:moveTo>
                  <a:lnTo>
                    <a:pt x="1" y="4856"/>
                  </a:lnTo>
                  <a:lnTo>
                    <a:pt x="4856" y="4856"/>
                  </a:lnTo>
                  <a:lnTo>
                    <a:pt x="4856" y="0"/>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7" name="Google Shape;3227;p10"/>
            <p:cNvSpPr/>
            <p:nvPr/>
          </p:nvSpPr>
          <p:spPr>
            <a:xfrm>
              <a:off x="6361375" y="2646275"/>
              <a:ext cx="121425" cy="121425"/>
            </a:xfrm>
            <a:custGeom>
              <a:avLst/>
              <a:gdLst/>
              <a:ahLst/>
              <a:cxnLst/>
              <a:rect l="l" t="t" r="r" b="b"/>
              <a:pathLst>
                <a:path w="4857" h="4857"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8" name="Google Shape;3228;p10"/>
            <p:cNvSpPr/>
            <p:nvPr/>
          </p:nvSpPr>
          <p:spPr>
            <a:xfrm>
              <a:off x="6662400" y="4903950"/>
              <a:ext cx="121400" cy="121400"/>
            </a:xfrm>
            <a:custGeom>
              <a:avLst/>
              <a:gdLst/>
              <a:ahLst/>
              <a:cxnLst/>
              <a:rect l="l" t="t" r="r" b="b"/>
              <a:pathLst>
                <a:path w="4856" h="4856" extrusionOk="0">
                  <a:moveTo>
                    <a:pt x="1" y="1"/>
                  </a:moveTo>
                  <a:lnTo>
                    <a:pt x="1" y="4856"/>
                  </a:lnTo>
                  <a:lnTo>
                    <a:pt x="4856" y="4856"/>
                  </a:lnTo>
                  <a:lnTo>
                    <a:pt x="4856" y="1"/>
                  </a:lnTo>
                  <a:close/>
                </a:path>
              </a:pathLst>
            </a:custGeom>
            <a:solidFill>
              <a:srgbClr val="80BFB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229" name="Google Shape;3229;p10"/>
          <p:cNvSpPr txBox="1">
            <a:spLocks noGrp="1"/>
          </p:cNvSpPr>
          <p:nvPr>
            <p:ph type="sldNum" idx="12"/>
          </p:nvPr>
        </p:nvSpPr>
        <p:spPr>
          <a:xfrm>
            <a:off x="122041" y="6293601"/>
            <a:ext cx="7316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42529474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7733" y="985833"/>
            <a:ext cx="9014800" cy="1143200"/>
          </a:xfrm>
          <a:prstGeom prst="rect">
            <a:avLst/>
          </a:prstGeom>
          <a:noFill/>
          <a:ln>
            <a:noFill/>
          </a:ln>
        </p:spPr>
        <p:txBody>
          <a:bodyPr spcFirstLastPara="1" wrap="square" lIns="91425" tIns="91425" rIns="91425" bIns="91425" anchor="b" anchorCtr="0"/>
          <a:lstStyle>
            <a:lvl1pPr lvl="0">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1pPr>
            <a:lvl2pPr lvl="1">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2pPr>
            <a:lvl3pPr lvl="2">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3pPr>
            <a:lvl4pPr lvl="3">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4pPr>
            <a:lvl5pPr lvl="4">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5pPr>
            <a:lvl6pPr lvl="5">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6pPr>
            <a:lvl7pPr lvl="6">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7pPr>
            <a:lvl8pPr lvl="7">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8pPr>
            <a:lvl9pPr lvl="8">
              <a:spcBef>
                <a:spcPts val="0"/>
              </a:spcBef>
              <a:spcAft>
                <a:spcPts val="0"/>
              </a:spcAft>
              <a:buClr>
                <a:srgbClr val="0B87A1"/>
              </a:buClr>
              <a:buSzPts val="3600"/>
              <a:buFont typeface="Dosis Light"/>
              <a:buNone/>
              <a:defRPr sz="3600">
                <a:solidFill>
                  <a:srgbClr val="0B87A1"/>
                </a:solidFill>
                <a:latin typeface="Dosis Light"/>
                <a:ea typeface="Dosis Light"/>
                <a:cs typeface="Dosis Light"/>
                <a:sym typeface="Dosis Light"/>
              </a:defRPr>
            </a:lvl9pPr>
          </a:lstStyle>
          <a:p>
            <a:endParaRPr dirty="0"/>
          </a:p>
        </p:txBody>
      </p:sp>
      <p:sp>
        <p:nvSpPr>
          <p:cNvPr id="7" name="Google Shape;7;p1"/>
          <p:cNvSpPr txBox="1">
            <a:spLocks noGrp="1"/>
          </p:cNvSpPr>
          <p:nvPr>
            <p:ph type="body" idx="1"/>
          </p:nvPr>
        </p:nvSpPr>
        <p:spPr>
          <a:xfrm>
            <a:off x="957733" y="2311400"/>
            <a:ext cx="9014800" cy="3974000"/>
          </a:xfrm>
          <a:prstGeom prst="rect">
            <a:avLst/>
          </a:prstGeom>
          <a:noFill/>
          <a:ln>
            <a:noFill/>
          </a:ln>
        </p:spPr>
        <p:txBody>
          <a:bodyPr spcFirstLastPara="1" wrap="square" lIns="91425" tIns="91425" rIns="91425" bIns="91425" anchor="t" anchorCtr="0"/>
          <a:lstStyle>
            <a:lvl1pPr marL="457200" lvl="0" indent="-381000">
              <a:spcBef>
                <a:spcPts val="60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1pPr>
            <a:lvl2pPr marL="914400" lvl="1"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2pPr>
            <a:lvl3pPr marL="1371600" lvl="2"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3pPr>
            <a:lvl4pPr marL="1828800" lvl="3"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4pPr>
            <a:lvl5pPr marL="2286000" lvl="4"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5pPr>
            <a:lvl6pPr marL="2743200" lvl="5"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6pPr>
            <a:lvl7pPr marL="3200400" lvl="6"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7pPr>
            <a:lvl8pPr marL="3657600" lvl="7"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8pPr>
            <a:lvl9pPr marL="4114800" lvl="8" indent="-381000">
              <a:spcBef>
                <a:spcPts val="0"/>
              </a:spcBef>
              <a:spcAft>
                <a:spcPts val="0"/>
              </a:spcAft>
              <a:buClr>
                <a:srgbClr val="D3EBD5"/>
              </a:buClr>
              <a:buSzPts val="2400"/>
              <a:buFont typeface="Titillium Web Light"/>
              <a:buChar char="■"/>
              <a:defRPr sz="2400">
                <a:solidFill>
                  <a:srgbClr val="003B55"/>
                </a:solidFill>
                <a:latin typeface="Titillium Web Light"/>
                <a:ea typeface="Titillium Web Light"/>
                <a:cs typeface="Titillium Web Light"/>
                <a:sym typeface="Titillium Web Light"/>
              </a:defRPr>
            </a:lvl9pPr>
          </a:lstStyle>
          <a:p>
            <a:endParaRPr dirty="0"/>
          </a:p>
        </p:txBody>
      </p:sp>
      <p:sp>
        <p:nvSpPr>
          <p:cNvPr id="8" name="Google Shape;8;p1"/>
          <p:cNvSpPr txBox="1">
            <a:spLocks noGrp="1"/>
          </p:cNvSpPr>
          <p:nvPr>
            <p:ph type="sldNum" idx="12"/>
          </p:nvPr>
        </p:nvSpPr>
        <p:spPr>
          <a:xfrm>
            <a:off x="122041" y="6293601"/>
            <a:ext cx="731600" cy="524800"/>
          </a:xfrm>
          <a:prstGeom prst="rect">
            <a:avLst/>
          </a:prstGeom>
          <a:noFill/>
          <a:ln>
            <a:noFill/>
          </a:ln>
        </p:spPr>
        <p:txBody>
          <a:bodyPr spcFirstLastPara="1" wrap="square" lIns="91425" tIns="91425" rIns="91425" bIns="91425" anchor="ctr" anchorCtr="0">
            <a:noAutofit/>
          </a:bodyPr>
          <a:lstStyle>
            <a:lvl1pPr lvl="0">
              <a:buNone/>
              <a:defRPr sz="1600">
                <a:solidFill>
                  <a:srgbClr val="0B87A1"/>
                </a:solidFill>
                <a:latin typeface="Dosis Light"/>
                <a:ea typeface="Dosis Light"/>
                <a:cs typeface="Dosis Light"/>
                <a:sym typeface="Dosis Light"/>
              </a:defRPr>
            </a:lvl1pPr>
            <a:lvl2pPr lvl="1">
              <a:buNone/>
              <a:defRPr sz="1600">
                <a:solidFill>
                  <a:srgbClr val="0B87A1"/>
                </a:solidFill>
                <a:latin typeface="Dosis Light"/>
                <a:ea typeface="Dosis Light"/>
                <a:cs typeface="Dosis Light"/>
                <a:sym typeface="Dosis Light"/>
              </a:defRPr>
            </a:lvl2pPr>
            <a:lvl3pPr lvl="2">
              <a:buNone/>
              <a:defRPr sz="1600">
                <a:solidFill>
                  <a:srgbClr val="0B87A1"/>
                </a:solidFill>
                <a:latin typeface="Dosis Light"/>
                <a:ea typeface="Dosis Light"/>
                <a:cs typeface="Dosis Light"/>
                <a:sym typeface="Dosis Light"/>
              </a:defRPr>
            </a:lvl3pPr>
            <a:lvl4pPr lvl="3">
              <a:buNone/>
              <a:defRPr sz="1600">
                <a:solidFill>
                  <a:srgbClr val="0B87A1"/>
                </a:solidFill>
                <a:latin typeface="Dosis Light"/>
                <a:ea typeface="Dosis Light"/>
                <a:cs typeface="Dosis Light"/>
                <a:sym typeface="Dosis Light"/>
              </a:defRPr>
            </a:lvl4pPr>
            <a:lvl5pPr lvl="4">
              <a:buNone/>
              <a:defRPr sz="1600">
                <a:solidFill>
                  <a:srgbClr val="0B87A1"/>
                </a:solidFill>
                <a:latin typeface="Dosis Light"/>
                <a:ea typeface="Dosis Light"/>
                <a:cs typeface="Dosis Light"/>
                <a:sym typeface="Dosis Light"/>
              </a:defRPr>
            </a:lvl5pPr>
            <a:lvl6pPr lvl="5">
              <a:buNone/>
              <a:defRPr sz="1600">
                <a:solidFill>
                  <a:srgbClr val="0B87A1"/>
                </a:solidFill>
                <a:latin typeface="Dosis Light"/>
                <a:ea typeface="Dosis Light"/>
                <a:cs typeface="Dosis Light"/>
                <a:sym typeface="Dosis Light"/>
              </a:defRPr>
            </a:lvl6pPr>
            <a:lvl7pPr lvl="6">
              <a:buNone/>
              <a:defRPr sz="1600">
                <a:solidFill>
                  <a:srgbClr val="0B87A1"/>
                </a:solidFill>
                <a:latin typeface="Dosis Light"/>
                <a:ea typeface="Dosis Light"/>
                <a:cs typeface="Dosis Light"/>
                <a:sym typeface="Dosis Light"/>
              </a:defRPr>
            </a:lvl7pPr>
            <a:lvl8pPr lvl="7">
              <a:buNone/>
              <a:defRPr sz="1600">
                <a:solidFill>
                  <a:srgbClr val="0B87A1"/>
                </a:solidFill>
                <a:latin typeface="Dosis Light"/>
                <a:ea typeface="Dosis Light"/>
                <a:cs typeface="Dosis Light"/>
                <a:sym typeface="Dosis Light"/>
              </a:defRPr>
            </a:lvl8pPr>
            <a:lvl9pPr lvl="8">
              <a:buNone/>
              <a:defRPr sz="1600">
                <a:solidFill>
                  <a:srgbClr val="0B87A1"/>
                </a:solidFill>
                <a:latin typeface="Dosis Light"/>
                <a:ea typeface="Dosis Light"/>
                <a:cs typeface="Dosis Light"/>
                <a:sym typeface="Dosis Light"/>
              </a:defRPr>
            </a:lvl9pPr>
          </a:lstStyle>
          <a:p>
            <a:fld id="{77D8624E-90DA-40DF-99E4-C0BE9C4B7A6B}" type="slidenum">
              <a:rPr lang="en-US" smtClean="0"/>
              <a:t>‹#›</a:t>
            </a:fld>
            <a:endParaRPr lang="en-US"/>
          </a:p>
        </p:txBody>
      </p:sp>
    </p:spTree>
    <p:extLst>
      <p:ext uri="{BB962C8B-B14F-4D97-AF65-F5344CB8AC3E}">
        <p14:creationId xmlns:p14="http://schemas.microsoft.com/office/powerpoint/2010/main" val="244003898"/>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Lst>
  <p:transition>
    <p:fade thruBlk="1"/>
  </p:transition>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creativecommons.org/licenses/by/4.0" TargetMode="External"/><Relationship Id="rId2" Type="http://schemas.openxmlformats.org/officeDocument/2006/relationships/image" Target="../media/image4.png"/><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hyperlink" Target="http://www.ifla.org/VII/s13/frbr/frbr.pdf" TargetMode="External"/><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1.xml"/><Relationship Id="rId1" Type="http://schemas.openxmlformats.org/officeDocument/2006/relationships/slideLayout" Target="../slideLayouts/slideLayout4.xml"/><Relationship Id="rId4" Type="http://schemas.openxmlformats.org/officeDocument/2006/relationships/hyperlink" Target="https://www.ifla.org/files/assets/cataloguing/frad/frad_2013.pdf" TargetMode="External"/></Relationships>
</file>

<file path=ppt/slides/_rels/slide18.xml.rels><?xml version="1.0" encoding="UTF-8" standalone="yes"?>
<Relationships xmlns="http://schemas.openxmlformats.org/package/2006/relationships"><Relationship Id="rId2" Type="http://schemas.openxmlformats.org/officeDocument/2006/relationships/hyperlink" Target="https://original.rdatoolkit.org/" TargetMode="Externa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hyperlink" Target="https://www.slideshare.net/ALAeLearningSolutions/new-concepts-representative-expressions-and-manifestation-statements"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3" Type="http://schemas.openxmlformats.org/officeDocument/2006/relationships/hyperlink" Target="https://www.slideshare.net/ALAeLearningSolutions/new-concepts-representative-expressions-and-manifestation-statements" TargetMode="External"/><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hyperlink" Target="https://www.slideshare.net/ALAeLearningSolutions/new-concepts-representative-expressions-and-manifestation-statements" TargetMode="External"/><Relationship Id="rId2" Type="http://schemas.openxmlformats.org/officeDocument/2006/relationships/image" Target="../media/image18.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hyperlink" Target="https://www.slideshare.net/ALAeLearningSolutions/new-concepts-representative-expressions-and-manifestation-statements" TargetMode="External"/><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9.xml.rels><?xml version="1.0" encoding="UTF-8" standalone="yes"?>
<Relationships xmlns="http://schemas.openxmlformats.org/package/2006/relationships"><Relationship Id="rId3" Type="http://schemas.openxmlformats.org/officeDocument/2006/relationships/hyperlink" Target="http://id.loc.gov/authorities/performanceMediums/mp2013015507" TargetMode="External"/><Relationship Id="rId2" Type="http://schemas.openxmlformats.org/officeDocument/2006/relationships/hyperlink" Target="http://id.loc.gov/authorities/names/n2011086820" TargetMode="External"/><Relationship Id="rId1" Type="http://schemas.openxmlformats.org/officeDocument/2006/relationships/slideLayout" Target="../slideLayouts/slideLayout4.xml"/><Relationship Id="rId4" Type="http://schemas.openxmlformats.org/officeDocument/2006/relationships/hyperlink" Target="http://id.loc.gov/vocabulary/languages/eng"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id.loc.gov/authorities/names/n2011086820" TargetMode="External"/><Relationship Id="rId2" Type="http://schemas.openxmlformats.org/officeDocument/2006/relationships/image" Target="../media/image23.png"/><Relationship Id="rId1" Type="http://schemas.openxmlformats.org/officeDocument/2006/relationships/slideLayout" Target="../slideLayouts/slideLayout4.xml"/><Relationship Id="rId5" Type="http://schemas.openxmlformats.org/officeDocument/2006/relationships/hyperlink" Target="https://openlibrary.org/works/OL20840532W/Broken" TargetMode="External"/><Relationship Id="rId4" Type="http://schemas.openxmlformats.org/officeDocument/2006/relationships/hyperlink" Target="http://rdaregistry.info/Elements/a/P50541"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9.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6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9.xml"/><Relationship Id="rId5" Type="http://schemas.openxmlformats.org/officeDocument/2006/relationships/image" Target="../media/image32.png"/><Relationship Id="rId4" Type="http://schemas.openxmlformats.org/officeDocument/2006/relationships/image" Target="../media/image31.png"/></Relationships>
</file>

<file path=ppt/slides/_rels/slide67.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9.xml"/><Relationship Id="rId6" Type="http://schemas.openxmlformats.org/officeDocument/2006/relationships/image" Target="../media/image37.jpeg"/><Relationship Id="rId5" Type="http://schemas.openxmlformats.org/officeDocument/2006/relationships/image" Target="../media/image36.jpeg"/><Relationship Id="rId4" Type="http://schemas.openxmlformats.org/officeDocument/2006/relationships/image" Target="../media/image35.jpeg"/></Relationships>
</file>

<file path=ppt/slides/_rels/slide6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png"/><Relationship Id="rId1" Type="http://schemas.openxmlformats.org/officeDocument/2006/relationships/slideLayout" Target="../slideLayouts/slideLayout9.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jpeg"/><Relationship Id="rId1" Type="http://schemas.openxmlformats.org/officeDocument/2006/relationships/slideLayout" Target="../slideLayouts/slideLayout9.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4.xml.rels><?xml version="1.0" encoding="UTF-8" standalone="yes"?>
<Relationships xmlns="http://schemas.openxmlformats.org/package/2006/relationships"><Relationship Id="rId2" Type="http://schemas.openxmlformats.org/officeDocument/2006/relationships/image" Target="../media/image45.gif"/><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764015" y="1770307"/>
            <a:ext cx="7195600" cy="1910169"/>
          </a:xfrm>
        </p:spPr>
        <p:txBody>
          <a:bodyPr/>
          <a:lstStyle/>
          <a:p>
            <a:r>
              <a:rPr lang="en-US" dirty="0">
                <a:latin typeface="Univers Condensed Light" panose="020B0604020202020204" pitchFamily="34" charset="0"/>
                <a:ea typeface="Microsoft Sans Serif" panose="020B0604020202020204" pitchFamily="34" charset="0"/>
                <a:cs typeface="Microsoft Sans Serif" panose="020B0604020202020204" pitchFamily="34" charset="0"/>
              </a:rPr>
              <a:t>The New RDA Toolkit: What’s next?</a:t>
            </a:r>
          </a:p>
        </p:txBody>
      </p:sp>
      <p:sp>
        <p:nvSpPr>
          <p:cNvPr id="5" name="TextBox 4"/>
          <p:cNvSpPr txBox="1"/>
          <p:nvPr/>
        </p:nvSpPr>
        <p:spPr>
          <a:xfrm>
            <a:off x="859809" y="4517408"/>
            <a:ext cx="7219666" cy="1323632"/>
          </a:xfrm>
          <a:prstGeom prst="rect">
            <a:avLst/>
          </a:prstGeom>
          <a:noFill/>
        </p:spPr>
        <p:txBody>
          <a:bodyPr wrap="square" rtlCol="0">
            <a:spAutoFit/>
          </a:bodyPr>
          <a:lstStyle/>
          <a:p>
            <a:r>
              <a:rPr lang="en-US" sz="2667" dirty="0">
                <a:solidFill>
                  <a:schemeClr val="accent4">
                    <a:lumMod val="40000"/>
                    <a:lumOff val="60000"/>
                  </a:schemeClr>
                </a:solidFill>
                <a:latin typeface="Dosis Light" panose="020B0604020202020204" charset="0"/>
              </a:rPr>
              <a:t>Amanda Sprochi, MA, MLIS, AHIP</a:t>
            </a:r>
          </a:p>
          <a:p>
            <a:r>
              <a:rPr lang="en-US" sz="2667" dirty="0">
                <a:solidFill>
                  <a:schemeClr val="accent4">
                    <a:lumMod val="40000"/>
                    <a:lumOff val="60000"/>
                  </a:schemeClr>
                </a:solidFill>
                <a:latin typeface="Dosis Light" panose="020B0604020202020204" charset="0"/>
              </a:rPr>
              <a:t>The University of Missouri</a:t>
            </a:r>
          </a:p>
          <a:p>
            <a:r>
              <a:rPr lang="en-US" sz="2667" dirty="0">
                <a:solidFill>
                  <a:schemeClr val="accent4">
                    <a:lumMod val="40000"/>
                    <a:lumOff val="60000"/>
                  </a:schemeClr>
                </a:solidFill>
                <a:latin typeface="Dosis Light" panose="020B0604020202020204" charset="0"/>
              </a:rPr>
              <a:t>Columbia, Missouri</a:t>
            </a:r>
          </a:p>
        </p:txBody>
      </p:sp>
    </p:spTree>
    <p:extLst>
      <p:ext uri="{BB962C8B-B14F-4D97-AF65-F5344CB8AC3E}">
        <p14:creationId xmlns:p14="http://schemas.microsoft.com/office/powerpoint/2010/main" val="12825396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76900E-A2D0-40B6-ACE8-05A1CFCEAF3E}"/>
              </a:ext>
            </a:extLst>
          </p:cNvPr>
          <p:cNvSpPr>
            <a:spLocks noGrp="1"/>
          </p:cNvSpPr>
          <p:nvPr>
            <p:ph type="title"/>
          </p:nvPr>
        </p:nvSpPr>
        <p:spPr>
          <a:xfrm>
            <a:off x="472824" y="182269"/>
            <a:ext cx="9014800" cy="1143200"/>
          </a:xfrm>
        </p:spPr>
        <p:txBody>
          <a:bodyPr/>
          <a:lstStyle/>
          <a:p>
            <a:r>
              <a:rPr lang="en-US" dirty="0"/>
              <a:t>AACR3 to RDA</a:t>
            </a:r>
          </a:p>
        </p:txBody>
      </p:sp>
      <p:sp>
        <p:nvSpPr>
          <p:cNvPr id="3" name="Text Placeholder 2">
            <a:extLst>
              <a:ext uri="{FF2B5EF4-FFF2-40B4-BE49-F238E27FC236}">
                <a16:creationId xmlns:a16="http://schemas.microsoft.com/office/drawing/2014/main" id="{8D1F35C8-EFA6-42FD-99F7-4533C86E9B11}"/>
              </a:ext>
            </a:extLst>
          </p:cNvPr>
          <p:cNvSpPr>
            <a:spLocks noGrp="1"/>
          </p:cNvSpPr>
          <p:nvPr>
            <p:ph type="body" idx="1"/>
          </p:nvPr>
        </p:nvSpPr>
        <p:spPr>
          <a:xfrm>
            <a:off x="472823" y="1325469"/>
            <a:ext cx="9447031" cy="5350262"/>
          </a:xfrm>
        </p:spPr>
        <p:txBody>
          <a:bodyPr/>
          <a:lstStyle/>
          <a:p>
            <a:r>
              <a:rPr lang="en-US" dirty="0"/>
              <a:t>Revision to the 2002 edition of AACR2 needed</a:t>
            </a:r>
          </a:p>
          <a:p>
            <a:r>
              <a:rPr lang="en-US" dirty="0"/>
              <a:t>AACR2 not useful because of: </a:t>
            </a:r>
          </a:p>
          <a:p>
            <a:pPr lvl="1"/>
            <a:r>
              <a:rPr lang="en-US" dirty="0"/>
              <a:t>Rules spread out over multiple chapters </a:t>
            </a:r>
          </a:p>
          <a:p>
            <a:pPr lvl="1"/>
            <a:r>
              <a:rPr lang="en-US" dirty="0"/>
              <a:t>Catalogers didn’t know how to resolve rule conflicts</a:t>
            </a:r>
          </a:p>
          <a:p>
            <a:pPr lvl="1"/>
            <a:r>
              <a:rPr lang="en-US" dirty="0"/>
              <a:t>Rules were often duplicated</a:t>
            </a:r>
          </a:p>
          <a:p>
            <a:pPr lvl="1"/>
            <a:r>
              <a:rPr lang="en-US" dirty="0"/>
              <a:t>Community wanted to integrate authority control and authority records</a:t>
            </a:r>
          </a:p>
          <a:p>
            <a:pPr lvl="1"/>
            <a:r>
              <a:rPr lang="en-US" dirty="0"/>
              <a:t>Based on old card catalog methods of entry </a:t>
            </a:r>
          </a:p>
          <a:p>
            <a:pPr lvl="1"/>
            <a:r>
              <a:rPr lang="en-US" dirty="0"/>
              <a:t>Emphasized text resources in an increasingly digital world</a:t>
            </a:r>
          </a:p>
          <a:p>
            <a:pPr lvl="1"/>
            <a:r>
              <a:rPr lang="en-US" dirty="0"/>
              <a:t>Had strong Anglo-American bias although it was used around the world in many non-English languages</a:t>
            </a:r>
          </a:p>
          <a:p>
            <a:pPr lvl="1"/>
            <a:r>
              <a:rPr lang="en-US" dirty="0"/>
              <a:t>Content and carriers were often confused</a:t>
            </a:r>
          </a:p>
        </p:txBody>
      </p:sp>
    </p:spTree>
    <p:extLst>
      <p:ext uri="{BB962C8B-B14F-4D97-AF65-F5344CB8AC3E}">
        <p14:creationId xmlns:p14="http://schemas.microsoft.com/office/powerpoint/2010/main" val="33295305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9F924C-3A37-4403-97DD-E8284617392F}"/>
              </a:ext>
            </a:extLst>
          </p:cNvPr>
          <p:cNvSpPr>
            <a:spLocks noGrp="1"/>
          </p:cNvSpPr>
          <p:nvPr>
            <p:ph type="title"/>
          </p:nvPr>
        </p:nvSpPr>
        <p:spPr>
          <a:xfrm>
            <a:off x="625224" y="362378"/>
            <a:ext cx="9014800" cy="1143200"/>
          </a:xfrm>
        </p:spPr>
        <p:txBody>
          <a:bodyPr/>
          <a:lstStyle/>
          <a:p>
            <a:r>
              <a:rPr lang="en-US" dirty="0"/>
              <a:t>RDA</a:t>
            </a:r>
          </a:p>
        </p:txBody>
      </p:sp>
      <p:sp>
        <p:nvSpPr>
          <p:cNvPr id="3" name="Text Placeholder 2">
            <a:extLst>
              <a:ext uri="{FF2B5EF4-FFF2-40B4-BE49-F238E27FC236}">
                <a16:creationId xmlns:a16="http://schemas.microsoft.com/office/drawing/2014/main" id="{D9A634CC-ACC0-41C3-9913-58D3385F1756}"/>
              </a:ext>
            </a:extLst>
          </p:cNvPr>
          <p:cNvSpPr>
            <a:spLocks noGrp="1"/>
          </p:cNvSpPr>
          <p:nvPr>
            <p:ph type="body" idx="1"/>
          </p:nvPr>
        </p:nvSpPr>
        <p:spPr>
          <a:xfrm>
            <a:off x="625224" y="1674091"/>
            <a:ext cx="9014800" cy="3974000"/>
          </a:xfrm>
        </p:spPr>
        <p:txBody>
          <a:bodyPr/>
          <a:lstStyle/>
          <a:p>
            <a:r>
              <a:rPr lang="en-US" dirty="0"/>
              <a:t>Cataloging standard based on the IFLA FRBR and FRAD entity-relationship models</a:t>
            </a:r>
          </a:p>
          <a:p>
            <a:r>
              <a:rPr lang="en-US" dirty="0"/>
              <a:t>Structure changed from rules based on type of resource to organization according to FRBR bibliographical entities (WEMI) and relationships between entities</a:t>
            </a:r>
          </a:p>
          <a:p>
            <a:r>
              <a:rPr lang="en-US" dirty="0"/>
              <a:t>Gives the cataloger more options and leaves more up to cataloger judgement</a:t>
            </a:r>
          </a:p>
        </p:txBody>
      </p:sp>
    </p:spTree>
    <p:extLst>
      <p:ext uri="{BB962C8B-B14F-4D97-AF65-F5344CB8AC3E}">
        <p14:creationId xmlns:p14="http://schemas.microsoft.com/office/powerpoint/2010/main" val="9307297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733" y="521809"/>
            <a:ext cx="9014800" cy="1143200"/>
          </a:xfrm>
        </p:spPr>
        <p:txBody>
          <a:bodyPr/>
          <a:lstStyle/>
          <a:p>
            <a:r>
              <a:rPr lang="en-US" dirty="0"/>
              <a:t>FRBR: What is it?</a:t>
            </a:r>
          </a:p>
        </p:txBody>
      </p:sp>
      <p:sp>
        <p:nvSpPr>
          <p:cNvPr id="3" name="Text Placeholder 2"/>
          <p:cNvSpPr>
            <a:spLocks noGrp="1"/>
          </p:cNvSpPr>
          <p:nvPr>
            <p:ph type="body" idx="1"/>
          </p:nvPr>
        </p:nvSpPr>
        <p:spPr>
          <a:xfrm>
            <a:off x="957733" y="1970206"/>
            <a:ext cx="9014800" cy="3974000"/>
          </a:xfrm>
        </p:spPr>
        <p:txBody>
          <a:bodyPr/>
          <a:lstStyle/>
          <a:p>
            <a:r>
              <a:rPr lang="en-US" dirty="0"/>
              <a:t>An entity-relationship model that describes the world in terms of entities and the relationships between them</a:t>
            </a:r>
          </a:p>
          <a:p>
            <a:pPr>
              <a:spcAft>
                <a:spcPts val="1200"/>
              </a:spcAft>
            </a:pPr>
            <a:r>
              <a:rPr lang="en-US" dirty="0"/>
              <a:t>Defines four user tasks:</a:t>
            </a:r>
          </a:p>
          <a:p>
            <a:pPr lvl="1">
              <a:buClr>
                <a:schemeClr val="accent4">
                  <a:lumMod val="50000"/>
                </a:schemeClr>
              </a:buClr>
              <a:buFont typeface="Arial" panose="020B0604020202020204" pitchFamily="34" charset="0"/>
              <a:buChar char="•"/>
            </a:pPr>
            <a:r>
              <a:rPr lang="en-US" dirty="0"/>
              <a:t>Find</a:t>
            </a:r>
          </a:p>
          <a:p>
            <a:pPr lvl="1">
              <a:buClr>
                <a:schemeClr val="accent4">
                  <a:lumMod val="50000"/>
                </a:schemeClr>
              </a:buClr>
              <a:buFont typeface="Arial" panose="020B0604020202020204" pitchFamily="34" charset="0"/>
              <a:buChar char="•"/>
            </a:pPr>
            <a:r>
              <a:rPr lang="en-US" dirty="0"/>
              <a:t>Identify</a:t>
            </a:r>
          </a:p>
          <a:p>
            <a:pPr lvl="1">
              <a:buClr>
                <a:schemeClr val="accent4">
                  <a:lumMod val="50000"/>
                </a:schemeClr>
              </a:buClr>
              <a:buFont typeface="Arial" panose="020B0604020202020204" pitchFamily="34" charset="0"/>
              <a:buChar char="•"/>
            </a:pPr>
            <a:r>
              <a:rPr lang="en-US" dirty="0"/>
              <a:t>Select</a:t>
            </a:r>
          </a:p>
          <a:p>
            <a:pPr lvl="1">
              <a:buClr>
                <a:schemeClr val="accent4">
                  <a:lumMod val="50000"/>
                </a:schemeClr>
              </a:buClr>
              <a:buFont typeface="Arial" panose="020B0604020202020204" pitchFamily="34" charset="0"/>
              <a:buChar char="•"/>
            </a:pPr>
            <a:r>
              <a:rPr lang="en-US" dirty="0"/>
              <a:t>Obtain</a:t>
            </a:r>
          </a:p>
          <a:p>
            <a:pPr marL="101598" indent="0">
              <a:buNone/>
            </a:pPr>
            <a:endParaRPr lang="en-US" dirty="0"/>
          </a:p>
          <a:p>
            <a:pPr lvl="1"/>
            <a:endParaRPr lang="en-US" dirty="0"/>
          </a:p>
        </p:txBody>
      </p:sp>
    </p:spTree>
    <p:extLst>
      <p:ext uri="{BB962C8B-B14F-4D97-AF65-F5344CB8AC3E}">
        <p14:creationId xmlns:p14="http://schemas.microsoft.com/office/powerpoint/2010/main" val="38512371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05928" y="1892206"/>
            <a:ext cx="9108121" cy="4071866"/>
          </a:xfrm>
          <a:prstGeom prst="rect">
            <a:avLst/>
          </a:prstGeom>
        </p:spPr>
      </p:pic>
      <p:sp>
        <p:nvSpPr>
          <p:cNvPr id="3" name="TextBox 2"/>
          <p:cNvSpPr txBox="1"/>
          <p:nvPr/>
        </p:nvSpPr>
        <p:spPr>
          <a:xfrm>
            <a:off x="982639" y="6119336"/>
            <a:ext cx="9225886" cy="461665"/>
          </a:xfrm>
          <a:prstGeom prst="rect">
            <a:avLst/>
          </a:prstGeom>
          <a:noFill/>
        </p:spPr>
        <p:txBody>
          <a:bodyPr wrap="square" rtlCol="0">
            <a:spAutoFit/>
          </a:bodyPr>
          <a:lstStyle/>
          <a:p>
            <a:r>
              <a:rPr lang="en-US" sz="1200" dirty="0">
                <a:solidFill>
                  <a:schemeClr val="accent4">
                    <a:lumMod val="20000"/>
                    <a:lumOff val="80000"/>
                  </a:schemeClr>
                </a:solidFill>
                <a:latin typeface="Dosis Light"/>
              </a:rPr>
              <a:t>Zou, </a:t>
            </a:r>
            <a:r>
              <a:rPr lang="en-US" sz="1200" dirty="0" err="1">
                <a:solidFill>
                  <a:schemeClr val="accent4">
                    <a:lumMod val="20000"/>
                    <a:lumOff val="80000"/>
                  </a:schemeClr>
                </a:solidFill>
                <a:latin typeface="Dosis Light"/>
              </a:rPr>
              <a:t>Xiaozhu</a:t>
            </a:r>
            <a:r>
              <a:rPr lang="en-US" sz="1200" dirty="0">
                <a:solidFill>
                  <a:schemeClr val="accent4">
                    <a:lumMod val="20000"/>
                    <a:lumOff val="80000"/>
                  </a:schemeClr>
                </a:solidFill>
                <a:latin typeface="Dosis Light"/>
              </a:rPr>
              <a:t> &amp; </a:t>
            </a:r>
            <a:r>
              <a:rPr lang="en-US" sz="1200" dirty="0" err="1">
                <a:solidFill>
                  <a:schemeClr val="accent4">
                    <a:lumMod val="20000"/>
                    <a:lumOff val="80000"/>
                  </a:schemeClr>
                </a:solidFill>
                <a:latin typeface="Dosis Light"/>
              </a:rPr>
              <a:t>Xiong</a:t>
            </a:r>
            <a:r>
              <a:rPr lang="en-US" sz="1200" dirty="0">
                <a:solidFill>
                  <a:schemeClr val="accent4">
                    <a:lumMod val="20000"/>
                    <a:lumOff val="80000"/>
                  </a:schemeClr>
                </a:solidFill>
                <a:latin typeface="Dosis Light"/>
              </a:rPr>
              <a:t>, </a:t>
            </a:r>
            <a:r>
              <a:rPr lang="en-US" sz="1200" dirty="0" err="1">
                <a:solidFill>
                  <a:schemeClr val="accent4">
                    <a:lumMod val="20000"/>
                    <a:lumOff val="80000"/>
                  </a:schemeClr>
                </a:solidFill>
                <a:latin typeface="Dosis Light"/>
              </a:rPr>
              <a:t>Siyi</a:t>
            </a:r>
            <a:r>
              <a:rPr lang="en-US" sz="1200" dirty="0">
                <a:solidFill>
                  <a:schemeClr val="accent4">
                    <a:lumMod val="20000"/>
                    <a:lumOff val="80000"/>
                  </a:schemeClr>
                </a:solidFill>
                <a:latin typeface="Dosis Light"/>
              </a:rPr>
              <a:t> &amp; Li, </a:t>
            </a:r>
            <a:r>
              <a:rPr lang="en-US" sz="1200" dirty="0" err="1">
                <a:solidFill>
                  <a:schemeClr val="accent4">
                    <a:lumMod val="20000"/>
                    <a:lumOff val="80000"/>
                  </a:schemeClr>
                </a:solidFill>
                <a:latin typeface="Dosis Light"/>
              </a:rPr>
              <a:t>Zhi</a:t>
            </a:r>
            <a:r>
              <a:rPr lang="en-US" sz="1200" dirty="0">
                <a:solidFill>
                  <a:schemeClr val="accent4">
                    <a:lumMod val="20000"/>
                    <a:lumOff val="80000"/>
                  </a:schemeClr>
                </a:solidFill>
                <a:latin typeface="Dosis Light"/>
              </a:rPr>
              <a:t> &amp; Jiang, Ping. (2018). Constructing Metadata Schema of Scientific and Technical Report Based on FRBR. Computer and Information Science. 11. 34. 10.5539/cis.v11n2p34.  </a:t>
            </a:r>
            <a:r>
              <a:rPr lang="en-US" sz="1200" dirty="0">
                <a:solidFill>
                  <a:schemeClr val="accent4">
                    <a:lumMod val="20000"/>
                    <a:lumOff val="80000"/>
                  </a:schemeClr>
                </a:solidFill>
                <a:latin typeface="Dosis Light"/>
                <a:hlinkClick r:id="rId3"/>
              </a:rPr>
              <a:t>CC BY 4.0</a:t>
            </a:r>
            <a:endParaRPr lang="en-US" sz="1200" dirty="0">
              <a:solidFill>
                <a:schemeClr val="accent4">
                  <a:lumMod val="20000"/>
                  <a:lumOff val="80000"/>
                </a:schemeClr>
              </a:solidFill>
              <a:latin typeface="Dosis Light"/>
            </a:endParaRPr>
          </a:p>
        </p:txBody>
      </p:sp>
      <p:sp>
        <p:nvSpPr>
          <p:cNvPr id="5" name="TextBox 4"/>
          <p:cNvSpPr txBox="1"/>
          <p:nvPr/>
        </p:nvSpPr>
        <p:spPr>
          <a:xfrm>
            <a:off x="3166281" y="818866"/>
            <a:ext cx="1569493" cy="584775"/>
          </a:xfrm>
          <a:prstGeom prst="rect">
            <a:avLst/>
          </a:prstGeom>
          <a:noFill/>
        </p:spPr>
        <p:txBody>
          <a:bodyPr wrap="square" rtlCol="0">
            <a:spAutoFit/>
          </a:bodyPr>
          <a:lstStyle/>
          <a:p>
            <a:r>
              <a:rPr lang="en-US" sz="3200" dirty="0">
                <a:solidFill>
                  <a:schemeClr val="accent4">
                    <a:lumMod val="20000"/>
                    <a:lumOff val="80000"/>
                  </a:schemeClr>
                </a:solidFill>
                <a:latin typeface="Dosis Light"/>
              </a:rPr>
              <a:t>Entities</a:t>
            </a:r>
          </a:p>
        </p:txBody>
      </p:sp>
      <p:sp>
        <p:nvSpPr>
          <p:cNvPr id="7" name="TextBox 6"/>
          <p:cNvSpPr txBox="1"/>
          <p:nvPr/>
        </p:nvSpPr>
        <p:spPr>
          <a:xfrm>
            <a:off x="6155140" y="818866"/>
            <a:ext cx="2961564" cy="584775"/>
          </a:xfrm>
          <a:prstGeom prst="rect">
            <a:avLst/>
          </a:prstGeom>
          <a:noFill/>
        </p:spPr>
        <p:txBody>
          <a:bodyPr wrap="square" rtlCol="0">
            <a:spAutoFit/>
          </a:bodyPr>
          <a:lstStyle/>
          <a:p>
            <a:r>
              <a:rPr lang="en-US" sz="3200" dirty="0">
                <a:solidFill>
                  <a:schemeClr val="accent4">
                    <a:lumMod val="20000"/>
                    <a:lumOff val="80000"/>
                  </a:schemeClr>
                </a:solidFill>
                <a:latin typeface="Dosis Light"/>
              </a:rPr>
              <a:t>Relationships</a:t>
            </a:r>
          </a:p>
        </p:txBody>
      </p:sp>
      <p:cxnSp>
        <p:nvCxnSpPr>
          <p:cNvPr id="9" name="Straight Arrow Connector 8"/>
          <p:cNvCxnSpPr/>
          <p:nvPr/>
        </p:nvCxnSpPr>
        <p:spPr>
          <a:xfrm flipH="1">
            <a:off x="2060812" y="1403641"/>
            <a:ext cx="1473958" cy="150125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99808" y="1440693"/>
            <a:ext cx="539086" cy="74776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a:off x="4220570" y="1473987"/>
            <a:ext cx="3886200" cy="2743171"/>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H="1">
            <a:off x="6712139" y="1473987"/>
            <a:ext cx="357402" cy="680281"/>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flipH="1">
            <a:off x="4126550" y="1436935"/>
            <a:ext cx="2695356" cy="2052613"/>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flipH="1">
            <a:off x="6163670" y="1436935"/>
            <a:ext cx="1096939" cy="3448964"/>
          </a:xfrm>
          <a:prstGeom prst="straightConnector1">
            <a:avLst/>
          </a:prstGeom>
          <a:ln>
            <a:solidFill>
              <a:schemeClr val="accent1">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0450670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7712" name="Group 64"/>
          <p:cNvGraphicFramePr>
            <a:graphicFrameLocks noGrp="1"/>
          </p:cNvGraphicFramePr>
          <p:nvPr>
            <p:ph type="tbl" idx="4294967295"/>
            <p:extLst>
              <p:ext uri="{D42A27DB-BD31-4B8C-83A1-F6EECF244321}">
                <p14:modId xmlns:p14="http://schemas.microsoft.com/office/powerpoint/2010/main" val="2976538263"/>
              </p:ext>
            </p:extLst>
          </p:nvPr>
        </p:nvGraphicFramePr>
        <p:xfrm>
          <a:off x="1534235" y="1924334"/>
          <a:ext cx="7696200" cy="4157614"/>
        </p:xfrm>
        <a:graphic>
          <a:graphicData uri="http://schemas.openxmlformats.org/drawingml/2006/table">
            <a:tbl>
              <a:tblPr/>
              <a:tblGrid>
                <a:gridCol w="2565400">
                  <a:extLst>
                    <a:ext uri="{9D8B030D-6E8A-4147-A177-3AD203B41FA5}">
                      <a16:colId xmlns:a16="http://schemas.microsoft.com/office/drawing/2014/main" val="20000"/>
                    </a:ext>
                  </a:extLst>
                </a:gridCol>
                <a:gridCol w="2565400">
                  <a:extLst>
                    <a:ext uri="{9D8B030D-6E8A-4147-A177-3AD203B41FA5}">
                      <a16:colId xmlns:a16="http://schemas.microsoft.com/office/drawing/2014/main" val="20001"/>
                    </a:ext>
                  </a:extLst>
                </a:gridCol>
                <a:gridCol w="2565400">
                  <a:extLst>
                    <a:ext uri="{9D8B030D-6E8A-4147-A177-3AD203B41FA5}">
                      <a16:colId xmlns:a16="http://schemas.microsoft.com/office/drawing/2014/main" val="20002"/>
                    </a:ext>
                  </a:extLst>
                </a:gridCol>
              </a:tblGrid>
              <a:tr h="727661">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accent4">
                              <a:lumMod val="20000"/>
                              <a:lumOff val="80000"/>
                            </a:schemeClr>
                          </a:solidFill>
                          <a:effectLst/>
                          <a:latin typeface="+mj-lt"/>
                        </a:rPr>
                        <a:t>Group 1</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accent4">
                              <a:lumMod val="20000"/>
                              <a:lumOff val="80000"/>
                            </a:schemeClr>
                          </a:solidFill>
                          <a:effectLst/>
                          <a:latin typeface="+mj-lt"/>
                        </a:rPr>
                        <a:t>(creations)</a:t>
                      </a:r>
                    </a:p>
                  </a:txBody>
                  <a:tcPr marT="45722" marB="45722"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accent4">
                              <a:lumMod val="20000"/>
                              <a:lumOff val="80000"/>
                            </a:schemeClr>
                          </a:solidFill>
                          <a:effectLst/>
                          <a:latin typeface="+mj-lt"/>
                        </a:rPr>
                        <a:t>Group 2</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accent4">
                              <a:lumMod val="20000"/>
                              <a:lumOff val="80000"/>
                            </a:schemeClr>
                          </a:solidFill>
                          <a:effectLst/>
                          <a:latin typeface="+mj-lt"/>
                        </a:rPr>
                        <a:t>(creators)</a:t>
                      </a:r>
                    </a:p>
                  </a:txBody>
                  <a:tcPr marT="45722" marB="45722"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accent4">
                              <a:lumMod val="20000"/>
                              <a:lumOff val="80000"/>
                            </a:schemeClr>
                          </a:solidFill>
                          <a:effectLst/>
                          <a:latin typeface="+mj-lt"/>
                        </a:rPr>
                        <a:t>Group 3</a:t>
                      </a:r>
                    </a:p>
                    <a:p>
                      <a:pPr marL="0" marR="0" lvl="0" indent="0" algn="ctr" defTabSz="914400" rtl="0" eaLnBrk="1" fontAlgn="base" latinLnBrk="0" hangingPunct="1">
                        <a:lnSpc>
                          <a:spcPct val="100000"/>
                        </a:lnSpc>
                        <a:spcBef>
                          <a:spcPct val="20000"/>
                        </a:spcBef>
                        <a:spcAft>
                          <a:spcPct val="0"/>
                        </a:spcAft>
                        <a:buClrTx/>
                        <a:buSzTx/>
                        <a:buFontTx/>
                        <a:buNone/>
                        <a:tabLst/>
                      </a:pPr>
                      <a:r>
                        <a:rPr kumimoji="0" lang="en-US" sz="3200" b="0" i="0" u="none" strike="noStrike" cap="none" normalizeH="0" baseline="0" dirty="0">
                          <a:ln>
                            <a:noFill/>
                          </a:ln>
                          <a:solidFill>
                            <a:schemeClr val="accent4">
                              <a:lumMod val="20000"/>
                              <a:lumOff val="80000"/>
                            </a:schemeClr>
                          </a:solidFill>
                          <a:effectLst/>
                          <a:latin typeface="+mj-lt"/>
                        </a:rPr>
                        <a:t>(subjects)</a:t>
                      </a:r>
                    </a:p>
                  </a:txBody>
                  <a:tcPr marT="45722" marB="45722"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solidFill>
                      <a:schemeClr val="accent1"/>
                    </a:solidFill>
                  </a:tcPr>
                </a:tc>
                <a:extLst>
                  <a:ext uri="{0D108BD9-81ED-4DB2-BD59-A6C34878D82A}">
                    <a16:rowId xmlns:a16="http://schemas.microsoft.com/office/drawing/2014/main" val="10000"/>
                  </a:ext>
                </a:extLst>
              </a:tr>
              <a:tr h="299327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Work</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Expression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Manifestation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Item</a:t>
                      </a:r>
                    </a:p>
                  </a:txBody>
                  <a:tcPr marT="45722" marB="45722"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noFill/>
                  </a:tcPr>
                </a:tc>
                <a:tc>
                  <a:txBody>
                    <a:bodyPr/>
                    <a:lstStyle/>
                    <a:p>
                      <a:pPr marL="288925" marR="0" lvl="0" indent="-288925"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Persons</a:t>
                      </a:r>
                    </a:p>
                    <a:p>
                      <a:pPr marL="288925" marR="0" lvl="0" indent="-288925"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Corporate Bodies</a:t>
                      </a:r>
                    </a:p>
                  </a:txBody>
                  <a:tcPr marT="45722" marB="45722"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noFill/>
                  </a:tcPr>
                </a:tc>
                <a:tc>
                  <a:txBody>
                    <a:bodyPr/>
                    <a:lstStyle/>
                    <a:p>
                      <a:pPr marL="288925" marR="0" lvl="0" indent="-288925"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Group 1 or 2   Entities</a:t>
                      </a:r>
                    </a:p>
                    <a:p>
                      <a:pPr marL="288925" marR="0" lvl="0" indent="-288925"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Concept</a:t>
                      </a:r>
                    </a:p>
                    <a:p>
                      <a:pPr marL="288925" marR="0" lvl="0" indent="-288925"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Object</a:t>
                      </a:r>
                    </a:p>
                    <a:p>
                      <a:pPr marL="288925" marR="0" lvl="0" indent="-288925"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Event</a:t>
                      </a:r>
                    </a:p>
                    <a:p>
                      <a:pPr marL="288925" marR="0" lvl="0" indent="-288925" algn="l" defTabSz="914400" rtl="0" eaLnBrk="1" fontAlgn="base" latinLnBrk="0" hangingPunct="1">
                        <a:lnSpc>
                          <a:spcPct val="100000"/>
                        </a:lnSpc>
                        <a:spcBef>
                          <a:spcPct val="20000"/>
                        </a:spcBef>
                        <a:spcAft>
                          <a:spcPct val="0"/>
                        </a:spcAft>
                        <a:buClrTx/>
                        <a:buSzTx/>
                        <a:buFontTx/>
                        <a:buNone/>
                        <a:tabLst/>
                      </a:pPr>
                      <a:r>
                        <a:rPr kumimoji="0" lang="en-US" sz="2800" b="0" i="0" u="none" strike="noStrike" cap="none" normalizeH="0" baseline="0" dirty="0">
                          <a:ln>
                            <a:noFill/>
                          </a:ln>
                          <a:solidFill>
                            <a:schemeClr val="accent4">
                              <a:lumMod val="20000"/>
                              <a:lumOff val="80000"/>
                            </a:schemeClr>
                          </a:solidFill>
                          <a:effectLst/>
                          <a:latin typeface="+mj-lt"/>
                        </a:rPr>
                        <a:t>Place</a:t>
                      </a:r>
                    </a:p>
                  </a:txBody>
                  <a:tcPr marT="45722" marB="45722" horzOverflow="overflow">
                    <a:lnL w="12700" cap="flat" cmpd="sng" algn="ctr">
                      <a:solidFill>
                        <a:srgbClr val="996633"/>
                      </a:solidFill>
                      <a:prstDash val="solid"/>
                      <a:round/>
                      <a:headEnd type="none" w="med" len="med"/>
                      <a:tailEnd type="none" w="med" len="med"/>
                    </a:lnL>
                    <a:lnR w="12700" cap="flat" cmpd="sng" algn="ctr">
                      <a:solidFill>
                        <a:srgbClr val="996633"/>
                      </a:solidFill>
                      <a:prstDash val="solid"/>
                      <a:round/>
                      <a:headEnd type="none" w="med" len="med"/>
                      <a:tailEnd type="none" w="med" len="med"/>
                    </a:lnR>
                    <a:lnT w="12700" cap="flat" cmpd="sng" algn="ctr">
                      <a:solidFill>
                        <a:srgbClr val="996633"/>
                      </a:solidFill>
                      <a:prstDash val="solid"/>
                      <a:round/>
                      <a:headEnd type="none" w="med" len="med"/>
                      <a:tailEnd type="none" w="med" len="med"/>
                    </a:lnT>
                    <a:lnB w="12700" cap="flat" cmpd="sng" algn="ctr">
                      <a:solidFill>
                        <a:srgbClr val="996633"/>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1"/>
                  </a:ext>
                </a:extLst>
              </a:tr>
            </a:tbl>
          </a:graphicData>
        </a:graphic>
      </p:graphicFrame>
      <p:sp>
        <p:nvSpPr>
          <p:cNvPr id="18434" name="Rectangle 4"/>
          <p:cNvSpPr>
            <a:spLocks noGrp="1" noChangeArrowheads="1"/>
          </p:cNvSpPr>
          <p:nvPr>
            <p:ph type="title" idx="4294967295"/>
          </p:nvPr>
        </p:nvSpPr>
        <p:spPr>
          <a:xfrm>
            <a:off x="1078174" y="428768"/>
            <a:ext cx="3962400" cy="868363"/>
          </a:xfrm>
        </p:spPr>
        <p:txBody>
          <a:bodyPr/>
          <a:lstStyle/>
          <a:p>
            <a:pPr eaLnBrk="1" hangingPunct="1"/>
            <a:r>
              <a:rPr lang="en-US" altLang="en-US" dirty="0">
                <a:solidFill>
                  <a:schemeClr val="accent4">
                    <a:lumMod val="20000"/>
                    <a:lumOff val="80000"/>
                  </a:schemeClr>
                </a:solidFill>
              </a:rPr>
              <a:t>FRBR Entities</a:t>
            </a:r>
          </a:p>
        </p:txBody>
      </p:sp>
    </p:spTree>
    <p:extLst>
      <p:ext uri="{BB962C8B-B14F-4D97-AF65-F5344CB8AC3E}">
        <p14:creationId xmlns:p14="http://schemas.microsoft.com/office/powerpoint/2010/main" val="22821933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34"/>
          <p:cNvSpPr txBox="1">
            <a:spLocks noChangeArrowheads="1"/>
          </p:cNvSpPr>
          <p:nvPr/>
        </p:nvSpPr>
        <p:spPr bwMode="auto">
          <a:xfrm>
            <a:off x="5791200" y="4114801"/>
            <a:ext cx="3505200" cy="650875"/>
          </a:xfrm>
          <a:prstGeom prst="rect">
            <a:avLst/>
          </a:prstGeom>
          <a:solidFill>
            <a:schemeClr val="accent1">
              <a:lumMod val="20000"/>
              <a:lumOff val="80000"/>
            </a:schemeClr>
          </a:solidFill>
          <a:ln w="9525">
            <a:solidFill>
              <a:srgbClr val="996633"/>
            </a:solidFill>
            <a:miter lim="800000"/>
            <a:headEnd/>
            <a:tailEnd/>
          </a:ln>
        </p:spPr>
        <p:txBody>
          <a:bodyPr>
            <a:spAutoFit/>
          </a:bodyPr>
          <a:lstStyle/>
          <a:p>
            <a:pPr algn="ctr" eaLnBrk="0" hangingPunct="0">
              <a:spcBef>
                <a:spcPct val="50000"/>
              </a:spcBef>
              <a:defRPr/>
            </a:pPr>
            <a:r>
              <a:rPr lang="en-US" sz="3600" dirty="0">
                <a:latin typeface="+mj-lt"/>
              </a:rPr>
              <a:t>Manifestation</a:t>
            </a:r>
          </a:p>
        </p:txBody>
      </p:sp>
      <p:sp>
        <p:nvSpPr>
          <p:cNvPr id="17411" name="Text Box 35"/>
          <p:cNvSpPr txBox="1">
            <a:spLocks noChangeArrowheads="1"/>
          </p:cNvSpPr>
          <p:nvPr/>
        </p:nvSpPr>
        <p:spPr bwMode="auto">
          <a:xfrm>
            <a:off x="4267200" y="1524001"/>
            <a:ext cx="3505200" cy="650875"/>
          </a:xfrm>
          <a:prstGeom prst="rect">
            <a:avLst/>
          </a:prstGeom>
          <a:solidFill>
            <a:schemeClr val="accent1">
              <a:lumMod val="20000"/>
              <a:lumOff val="80000"/>
            </a:schemeClr>
          </a:solidFill>
          <a:ln w="9525">
            <a:solidFill>
              <a:srgbClr val="996633"/>
            </a:solidFill>
            <a:miter lim="800000"/>
            <a:headEnd/>
            <a:tailEnd/>
          </a:ln>
        </p:spPr>
        <p:txBody>
          <a:bodyPr>
            <a:spAutoFit/>
          </a:bodyPr>
          <a:lstStyle/>
          <a:p>
            <a:pPr algn="ctr" eaLnBrk="0" hangingPunct="0">
              <a:spcBef>
                <a:spcPct val="50000"/>
              </a:spcBef>
              <a:defRPr/>
            </a:pPr>
            <a:r>
              <a:rPr lang="en-US" sz="3600" dirty="0">
                <a:latin typeface="+mj-lt"/>
              </a:rPr>
              <a:t>Work</a:t>
            </a:r>
          </a:p>
        </p:txBody>
      </p:sp>
      <p:sp>
        <p:nvSpPr>
          <p:cNvPr id="17412" name="Text Box 36"/>
          <p:cNvSpPr txBox="1">
            <a:spLocks noChangeArrowheads="1"/>
          </p:cNvSpPr>
          <p:nvPr/>
        </p:nvSpPr>
        <p:spPr bwMode="auto">
          <a:xfrm>
            <a:off x="4876800" y="2819401"/>
            <a:ext cx="3505200" cy="650875"/>
          </a:xfrm>
          <a:prstGeom prst="rect">
            <a:avLst/>
          </a:prstGeom>
          <a:solidFill>
            <a:schemeClr val="accent1">
              <a:lumMod val="20000"/>
              <a:lumOff val="80000"/>
            </a:schemeClr>
          </a:solidFill>
          <a:ln w="9525">
            <a:solidFill>
              <a:srgbClr val="996633"/>
            </a:solidFill>
            <a:miter lim="800000"/>
            <a:headEnd/>
            <a:tailEnd/>
          </a:ln>
        </p:spPr>
        <p:txBody>
          <a:bodyPr>
            <a:spAutoFit/>
          </a:bodyPr>
          <a:lstStyle/>
          <a:p>
            <a:pPr algn="ctr" eaLnBrk="0" hangingPunct="0">
              <a:spcBef>
                <a:spcPct val="50000"/>
              </a:spcBef>
              <a:defRPr/>
            </a:pPr>
            <a:r>
              <a:rPr lang="en-US" sz="3600" dirty="0">
                <a:latin typeface="+mj-lt"/>
              </a:rPr>
              <a:t>Expression</a:t>
            </a:r>
          </a:p>
        </p:txBody>
      </p:sp>
      <p:sp>
        <p:nvSpPr>
          <p:cNvPr id="17413" name="Text Box 37"/>
          <p:cNvSpPr txBox="1">
            <a:spLocks noChangeArrowheads="1"/>
          </p:cNvSpPr>
          <p:nvPr/>
        </p:nvSpPr>
        <p:spPr bwMode="auto">
          <a:xfrm>
            <a:off x="6705600" y="5410201"/>
            <a:ext cx="3505200" cy="650875"/>
          </a:xfrm>
          <a:prstGeom prst="rect">
            <a:avLst/>
          </a:prstGeom>
          <a:solidFill>
            <a:schemeClr val="accent1">
              <a:lumMod val="20000"/>
              <a:lumOff val="80000"/>
            </a:schemeClr>
          </a:solidFill>
          <a:ln w="9525">
            <a:solidFill>
              <a:srgbClr val="996633"/>
            </a:solidFill>
            <a:miter lim="800000"/>
            <a:headEnd/>
            <a:tailEnd/>
          </a:ln>
        </p:spPr>
        <p:txBody>
          <a:bodyPr>
            <a:spAutoFit/>
          </a:bodyPr>
          <a:lstStyle/>
          <a:p>
            <a:pPr algn="ctr" eaLnBrk="0" hangingPunct="0">
              <a:spcBef>
                <a:spcPct val="50000"/>
              </a:spcBef>
              <a:defRPr/>
            </a:pPr>
            <a:r>
              <a:rPr lang="en-US" sz="3600" dirty="0">
                <a:latin typeface="+mj-lt"/>
              </a:rPr>
              <a:t>Item</a:t>
            </a:r>
          </a:p>
        </p:txBody>
      </p:sp>
      <p:sp>
        <p:nvSpPr>
          <p:cNvPr id="25606" name="Line 40"/>
          <p:cNvSpPr>
            <a:spLocks noChangeShapeType="1"/>
          </p:cNvSpPr>
          <p:nvPr/>
        </p:nvSpPr>
        <p:spPr bwMode="auto">
          <a:xfrm>
            <a:off x="3733800" y="1828800"/>
            <a:ext cx="381000" cy="0"/>
          </a:xfrm>
          <a:prstGeom prst="line">
            <a:avLst/>
          </a:prstGeom>
          <a:noFill/>
          <a:ln w="28575">
            <a:solidFill>
              <a:srgbClr val="0070C0"/>
            </a:solidFill>
            <a:round/>
            <a:headEnd/>
            <a:tailEnd type="stealth" w="lg" len="lg"/>
          </a:ln>
        </p:spPr>
        <p:txBody>
          <a:bodyPr/>
          <a:lstStyle/>
          <a:p>
            <a:pPr eaLnBrk="0" hangingPunct="0"/>
            <a:endParaRPr lang="en-US">
              <a:latin typeface="+mj-lt"/>
            </a:endParaRPr>
          </a:p>
        </p:txBody>
      </p:sp>
      <p:sp>
        <p:nvSpPr>
          <p:cNvPr id="25608" name="Line 42"/>
          <p:cNvSpPr>
            <a:spLocks noChangeShapeType="1"/>
          </p:cNvSpPr>
          <p:nvPr/>
        </p:nvSpPr>
        <p:spPr bwMode="auto">
          <a:xfrm>
            <a:off x="3733800" y="2971800"/>
            <a:ext cx="990600" cy="0"/>
          </a:xfrm>
          <a:prstGeom prst="line">
            <a:avLst/>
          </a:prstGeom>
          <a:noFill/>
          <a:ln w="28575">
            <a:solidFill>
              <a:srgbClr val="0070C0"/>
            </a:solidFill>
            <a:round/>
            <a:headEnd/>
            <a:tailEnd type="stealth" w="lg" len="lg"/>
          </a:ln>
        </p:spPr>
        <p:txBody>
          <a:bodyPr/>
          <a:lstStyle/>
          <a:p>
            <a:pPr eaLnBrk="0" hangingPunct="0"/>
            <a:endParaRPr lang="en-US">
              <a:latin typeface="+mj-lt"/>
            </a:endParaRPr>
          </a:p>
        </p:txBody>
      </p:sp>
      <p:sp>
        <p:nvSpPr>
          <p:cNvPr id="25609" name="Line 43"/>
          <p:cNvSpPr>
            <a:spLocks noChangeShapeType="1"/>
          </p:cNvSpPr>
          <p:nvPr/>
        </p:nvSpPr>
        <p:spPr bwMode="auto">
          <a:xfrm>
            <a:off x="4495800" y="2971800"/>
            <a:ext cx="76200" cy="0"/>
          </a:xfrm>
          <a:prstGeom prst="line">
            <a:avLst/>
          </a:prstGeom>
          <a:noFill/>
          <a:ln w="28575">
            <a:solidFill>
              <a:srgbClr val="0070C0"/>
            </a:solidFill>
            <a:round/>
            <a:headEnd/>
            <a:tailEnd type="stealth" w="lg" len="lg"/>
          </a:ln>
        </p:spPr>
        <p:txBody>
          <a:bodyPr/>
          <a:lstStyle/>
          <a:p>
            <a:pPr eaLnBrk="0" hangingPunct="0"/>
            <a:endParaRPr lang="en-US">
              <a:latin typeface="+mj-lt"/>
            </a:endParaRPr>
          </a:p>
        </p:txBody>
      </p:sp>
      <p:sp>
        <p:nvSpPr>
          <p:cNvPr id="25610" name="Line 44"/>
          <p:cNvSpPr>
            <a:spLocks noChangeShapeType="1"/>
          </p:cNvSpPr>
          <p:nvPr/>
        </p:nvSpPr>
        <p:spPr bwMode="auto">
          <a:xfrm>
            <a:off x="4267200" y="3352800"/>
            <a:ext cx="457200" cy="0"/>
          </a:xfrm>
          <a:prstGeom prst="line">
            <a:avLst/>
          </a:prstGeom>
          <a:noFill/>
          <a:ln w="28575">
            <a:solidFill>
              <a:srgbClr val="0070C0"/>
            </a:solidFill>
            <a:round/>
            <a:headEnd/>
            <a:tailEnd type="stealth" w="lg" len="lg"/>
          </a:ln>
        </p:spPr>
        <p:txBody>
          <a:bodyPr/>
          <a:lstStyle/>
          <a:p>
            <a:pPr eaLnBrk="0" hangingPunct="0"/>
            <a:endParaRPr lang="en-US">
              <a:latin typeface="+mj-lt"/>
            </a:endParaRPr>
          </a:p>
        </p:txBody>
      </p:sp>
      <p:sp>
        <p:nvSpPr>
          <p:cNvPr id="25612" name="Line 46"/>
          <p:cNvSpPr>
            <a:spLocks noChangeShapeType="1"/>
          </p:cNvSpPr>
          <p:nvPr/>
        </p:nvSpPr>
        <p:spPr bwMode="auto">
          <a:xfrm>
            <a:off x="4267200" y="4267200"/>
            <a:ext cx="1295400" cy="0"/>
          </a:xfrm>
          <a:prstGeom prst="line">
            <a:avLst/>
          </a:prstGeom>
          <a:noFill/>
          <a:ln w="28575">
            <a:solidFill>
              <a:srgbClr val="0070C0"/>
            </a:solidFill>
            <a:round/>
            <a:headEnd/>
            <a:tailEnd type="stealth" w="lg" len="lg"/>
          </a:ln>
        </p:spPr>
        <p:txBody>
          <a:bodyPr/>
          <a:lstStyle/>
          <a:p>
            <a:pPr eaLnBrk="0" hangingPunct="0"/>
            <a:endParaRPr lang="en-US">
              <a:latin typeface="+mj-lt"/>
            </a:endParaRPr>
          </a:p>
        </p:txBody>
      </p:sp>
      <p:sp>
        <p:nvSpPr>
          <p:cNvPr id="25613" name="Line 47"/>
          <p:cNvSpPr>
            <a:spLocks noChangeShapeType="1"/>
          </p:cNvSpPr>
          <p:nvPr/>
        </p:nvSpPr>
        <p:spPr bwMode="auto">
          <a:xfrm>
            <a:off x="5334000" y="4267200"/>
            <a:ext cx="76200" cy="0"/>
          </a:xfrm>
          <a:prstGeom prst="line">
            <a:avLst/>
          </a:prstGeom>
          <a:noFill/>
          <a:ln w="28575">
            <a:solidFill>
              <a:srgbClr val="0070C0"/>
            </a:solidFill>
            <a:round/>
            <a:headEnd/>
            <a:tailEnd type="stealth" w="lg" len="lg"/>
          </a:ln>
        </p:spPr>
        <p:txBody>
          <a:bodyPr/>
          <a:lstStyle/>
          <a:p>
            <a:pPr eaLnBrk="0" hangingPunct="0"/>
            <a:endParaRPr lang="en-US">
              <a:latin typeface="+mj-lt"/>
            </a:endParaRPr>
          </a:p>
        </p:txBody>
      </p:sp>
      <p:sp>
        <p:nvSpPr>
          <p:cNvPr id="25614" name="Line 48"/>
          <p:cNvSpPr>
            <a:spLocks noChangeShapeType="1"/>
          </p:cNvSpPr>
          <p:nvPr/>
        </p:nvSpPr>
        <p:spPr bwMode="auto">
          <a:xfrm>
            <a:off x="4495800" y="3352800"/>
            <a:ext cx="76200" cy="0"/>
          </a:xfrm>
          <a:prstGeom prst="line">
            <a:avLst/>
          </a:prstGeom>
          <a:noFill/>
          <a:ln w="9525">
            <a:solidFill>
              <a:schemeClr val="accent1">
                <a:lumMod val="75000"/>
              </a:schemeClr>
            </a:solidFill>
            <a:round/>
            <a:headEnd/>
            <a:tailEnd type="stealth" w="lg" len="lg"/>
          </a:ln>
        </p:spPr>
        <p:txBody>
          <a:bodyPr/>
          <a:lstStyle/>
          <a:p>
            <a:pPr eaLnBrk="0" hangingPunct="0">
              <a:defRPr/>
            </a:pPr>
            <a:endParaRPr lang="en-US">
              <a:latin typeface="+mj-lt"/>
            </a:endParaRPr>
          </a:p>
        </p:txBody>
      </p:sp>
      <p:sp>
        <p:nvSpPr>
          <p:cNvPr id="25615" name="Line 49"/>
          <p:cNvSpPr>
            <a:spLocks noChangeShapeType="1"/>
          </p:cNvSpPr>
          <p:nvPr/>
        </p:nvSpPr>
        <p:spPr bwMode="auto">
          <a:xfrm>
            <a:off x="5029200" y="5791200"/>
            <a:ext cx="1447800" cy="0"/>
          </a:xfrm>
          <a:prstGeom prst="line">
            <a:avLst/>
          </a:prstGeom>
          <a:noFill/>
          <a:ln w="28575">
            <a:solidFill>
              <a:srgbClr val="0070C0"/>
            </a:solidFill>
            <a:round/>
            <a:headEnd/>
            <a:tailEnd type="stealth" w="lg" len="lg"/>
          </a:ln>
        </p:spPr>
        <p:txBody>
          <a:bodyPr/>
          <a:lstStyle/>
          <a:p>
            <a:pPr eaLnBrk="0" hangingPunct="0">
              <a:defRPr/>
            </a:pPr>
            <a:endParaRPr lang="en-US">
              <a:latin typeface="+mj-lt"/>
            </a:endParaRPr>
          </a:p>
        </p:txBody>
      </p:sp>
      <p:sp>
        <p:nvSpPr>
          <p:cNvPr id="25616" name="Line 50"/>
          <p:cNvSpPr>
            <a:spLocks noChangeShapeType="1"/>
          </p:cNvSpPr>
          <p:nvPr/>
        </p:nvSpPr>
        <p:spPr bwMode="auto">
          <a:xfrm>
            <a:off x="6248400" y="5791200"/>
            <a:ext cx="76200" cy="0"/>
          </a:xfrm>
          <a:prstGeom prst="line">
            <a:avLst/>
          </a:prstGeom>
          <a:noFill/>
          <a:ln w="28575">
            <a:solidFill>
              <a:srgbClr val="0070C0"/>
            </a:solidFill>
            <a:round/>
            <a:headEnd/>
            <a:tailEnd type="stealth" w="lg" len="lg"/>
          </a:ln>
        </p:spPr>
        <p:txBody>
          <a:bodyPr/>
          <a:lstStyle/>
          <a:p>
            <a:pPr eaLnBrk="0" hangingPunct="0"/>
            <a:endParaRPr lang="en-US">
              <a:latin typeface="+mj-lt"/>
            </a:endParaRPr>
          </a:p>
        </p:txBody>
      </p:sp>
      <p:sp>
        <p:nvSpPr>
          <p:cNvPr id="25618" name="Line 52"/>
          <p:cNvSpPr>
            <a:spLocks noChangeShapeType="1"/>
          </p:cNvSpPr>
          <p:nvPr/>
        </p:nvSpPr>
        <p:spPr bwMode="auto">
          <a:xfrm>
            <a:off x="5029200" y="4648200"/>
            <a:ext cx="533400" cy="0"/>
          </a:xfrm>
          <a:prstGeom prst="line">
            <a:avLst/>
          </a:prstGeom>
          <a:noFill/>
          <a:ln w="28575">
            <a:solidFill>
              <a:srgbClr val="0070C0"/>
            </a:solidFill>
            <a:round/>
            <a:headEnd/>
            <a:tailEnd type="stealth" w="lg" len="lg"/>
          </a:ln>
        </p:spPr>
        <p:txBody>
          <a:bodyPr/>
          <a:lstStyle/>
          <a:p>
            <a:pPr eaLnBrk="0" hangingPunct="0"/>
            <a:endParaRPr lang="en-US">
              <a:latin typeface="+mj-lt"/>
            </a:endParaRPr>
          </a:p>
        </p:txBody>
      </p:sp>
      <p:sp>
        <p:nvSpPr>
          <p:cNvPr id="25619" name="Text Box 53"/>
          <p:cNvSpPr txBox="1">
            <a:spLocks noChangeArrowheads="1"/>
          </p:cNvSpPr>
          <p:nvPr/>
        </p:nvSpPr>
        <p:spPr bwMode="auto">
          <a:xfrm>
            <a:off x="3886200" y="2286001"/>
            <a:ext cx="2895600" cy="396875"/>
          </a:xfrm>
          <a:prstGeom prst="rect">
            <a:avLst/>
          </a:prstGeom>
          <a:noFill/>
          <a:ln w="9525">
            <a:noFill/>
            <a:miter lim="800000"/>
            <a:headEnd/>
            <a:tailEnd/>
          </a:ln>
        </p:spPr>
        <p:txBody>
          <a:bodyPr>
            <a:spAutoFit/>
          </a:bodyPr>
          <a:lstStyle/>
          <a:p>
            <a:pPr eaLnBrk="0" hangingPunct="0">
              <a:spcBef>
                <a:spcPct val="50000"/>
              </a:spcBef>
              <a:defRPr/>
            </a:pPr>
            <a:r>
              <a:rPr lang="en-US" sz="2000" dirty="0">
                <a:latin typeface="+mj-lt"/>
              </a:rPr>
              <a:t>is realized through</a:t>
            </a:r>
          </a:p>
        </p:txBody>
      </p:sp>
      <p:sp>
        <p:nvSpPr>
          <p:cNvPr id="25620" name="Text Box 54"/>
          <p:cNvSpPr txBox="1">
            <a:spLocks noChangeArrowheads="1"/>
          </p:cNvSpPr>
          <p:nvPr/>
        </p:nvSpPr>
        <p:spPr bwMode="auto">
          <a:xfrm>
            <a:off x="4419600" y="3657601"/>
            <a:ext cx="2743200" cy="396875"/>
          </a:xfrm>
          <a:prstGeom prst="rect">
            <a:avLst/>
          </a:prstGeom>
          <a:noFill/>
          <a:ln w="9525">
            <a:noFill/>
            <a:miter lim="800000"/>
            <a:headEnd/>
            <a:tailEnd/>
          </a:ln>
        </p:spPr>
        <p:txBody>
          <a:bodyPr>
            <a:spAutoFit/>
          </a:bodyPr>
          <a:lstStyle/>
          <a:p>
            <a:pPr eaLnBrk="0" hangingPunct="0">
              <a:spcBef>
                <a:spcPct val="50000"/>
              </a:spcBef>
              <a:defRPr/>
            </a:pPr>
            <a:r>
              <a:rPr lang="en-US" sz="2000">
                <a:latin typeface="+mj-lt"/>
              </a:rPr>
              <a:t>is embodied in </a:t>
            </a:r>
          </a:p>
        </p:txBody>
      </p:sp>
      <p:sp>
        <p:nvSpPr>
          <p:cNvPr id="25621" name="Text Box 55"/>
          <p:cNvSpPr txBox="1">
            <a:spLocks noChangeArrowheads="1"/>
          </p:cNvSpPr>
          <p:nvPr/>
        </p:nvSpPr>
        <p:spPr bwMode="auto">
          <a:xfrm>
            <a:off x="5181600" y="4953001"/>
            <a:ext cx="2819400" cy="396875"/>
          </a:xfrm>
          <a:prstGeom prst="rect">
            <a:avLst/>
          </a:prstGeom>
          <a:noFill/>
          <a:ln w="9525">
            <a:noFill/>
            <a:miter lim="800000"/>
            <a:headEnd/>
            <a:tailEnd/>
          </a:ln>
        </p:spPr>
        <p:txBody>
          <a:bodyPr>
            <a:spAutoFit/>
          </a:bodyPr>
          <a:lstStyle/>
          <a:p>
            <a:pPr eaLnBrk="0" hangingPunct="0">
              <a:spcBef>
                <a:spcPct val="50000"/>
              </a:spcBef>
              <a:defRPr/>
            </a:pPr>
            <a:r>
              <a:rPr lang="en-US" sz="2000">
                <a:latin typeface="+mj-lt"/>
              </a:rPr>
              <a:t>is exemplified by</a:t>
            </a:r>
          </a:p>
        </p:txBody>
      </p:sp>
      <p:sp>
        <p:nvSpPr>
          <p:cNvPr id="25622" name="Text Box 57"/>
          <p:cNvSpPr txBox="1">
            <a:spLocks noChangeArrowheads="1"/>
          </p:cNvSpPr>
          <p:nvPr/>
        </p:nvSpPr>
        <p:spPr bwMode="auto">
          <a:xfrm>
            <a:off x="2667000" y="6248400"/>
            <a:ext cx="7772400" cy="457200"/>
          </a:xfrm>
          <a:prstGeom prst="rect">
            <a:avLst/>
          </a:prstGeom>
          <a:noFill/>
          <a:ln w="9525">
            <a:noFill/>
            <a:miter lim="800000"/>
            <a:headEnd/>
            <a:tailEnd/>
          </a:ln>
        </p:spPr>
        <p:txBody>
          <a:bodyPr>
            <a:spAutoFit/>
          </a:bodyPr>
          <a:lstStyle/>
          <a:p>
            <a:pPr marL="168275" indent="-168275" eaLnBrk="0" hangingPunct="0">
              <a:spcBef>
                <a:spcPct val="50000"/>
              </a:spcBef>
              <a:defRPr/>
            </a:pPr>
            <a:r>
              <a:rPr lang="en-US" sz="1200" baseline="30000">
                <a:latin typeface="+mj-lt"/>
              </a:rPr>
              <a:t>[2]</a:t>
            </a:r>
            <a:r>
              <a:rPr lang="en-US" sz="1200">
                <a:latin typeface="+mj-lt"/>
              </a:rPr>
              <a:t> IFLA Study Group on the Functional Requirements for Bibliographic Records, </a:t>
            </a:r>
            <a:r>
              <a:rPr lang="en-US" sz="1200" i="1">
                <a:latin typeface="+mj-lt"/>
              </a:rPr>
              <a:t>Functional Requirements for Bibliographic Records: Final Report</a:t>
            </a:r>
            <a:r>
              <a:rPr lang="en-US" sz="1200">
                <a:latin typeface="+mj-lt"/>
              </a:rPr>
              <a:t>, 1997, &lt;</a:t>
            </a:r>
            <a:r>
              <a:rPr lang="en-US" sz="1200">
                <a:latin typeface="+mj-lt"/>
                <a:hlinkClick r:id="rId3"/>
              </a:rPr>
              <a:t>http://www.ifla.org/VII/s13/frbr/frbr.pdf</a:t>
            </a:r>
            <a:r>
              <a:rPr lang="en-US" sz="1200">
                <a:latin typeface="+mj-lt"/>
              </a:rPr>
              <a:t>&gt; (20 March 2005) p.13.</a:t>
            </a:r>
          </a:p>
        </p:txBody>
      </p:sp>
      <p:sp>
        <p:nvSpPr>
          <p:cNvPr id="20503" name="Title 23"/>
          <p:cNvSpPr>
            <a:spLocks noGrp="1"/>
          </p:cNvSpPr>
          <p:nvPr>
            <p:ph type="title"/>
          </p:nvPr>
        </p:nvSpPr>
        <p:spPr>
          <a:xfrm>
            <a:off x="1219200" y="177720"/>
            <a:ext cx="4800600" cy="1112838"/>
          </a:xfrm>
        </p:spPr>
        <p:txBody>
          <a:bodyPr/>
          <a:lstStyle/>
          <a:p>
            <a:pPr eaLnBrk="1" hangingPunct="1"/>
            <a:r>
              <a:rPr lang="en-US" altLang="en-US" dirty="0"/>
              <a:t>FRBR Model</a:t>
            </a:r>
          </a:p>
        </p:txBody>
      </p:sp>
      <p:cxnSp>
        <p:nvCxnSpPr>
          <p:cNvPr id="3" name="Straight Connector 2"/>
          <p:cNvCxnSpPr>
            <a:stCxn id="25618" idx="0"/>
            <a:endCxn id="25615" idx="0"/>
          </p:cNvCxnSpPr>
          <p:nvPr/>
        </p:nvCxnSpPr>
        <p:spPr>
          <a:xfrm>
            <a:off x="5029200" y="4648200"/>
            <a:ext cx="0" cy="11430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29" name="Straight Connector 28"/>
          <p:cNvCxnSpPr>
            <a:endCxn id="25612" idx="0"/>
          </p:cNvCxnSpPr>
          <p:nvPr/>
        </p:nvCxnSpPr>
        <p:spPr>
          <a:xfrm>
            <a:off x="4267200" y="3353118"/>
            <a:ext cx="0" cy="914082"/>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3724656" y="1828800"/>
            <a:ext cx="0" cy="1143000"/>
          </a:xfrm>
          <a:prstGeom prst="line">
            <a:avLst/>
          </a:prstGeom>
          <a:ln w="28575"/>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671482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3"/>
          <p:cNvSpPr txBox="1">
            <a:spLocks noChangeArrowheads="1"/>
          </p:cNvSpPr>
          <p:nvPr/>
        </p:nvSpPr>
        <p:spPr>
          <a:xfrm>
            <a:off x="935736" y="1261872"/>
            <a:ext cx="9159240" cy="4800600"/>
          </a:xfrm>
          <a:prstGeom prst="rect">
            <a:avLst/>
          </a:prstGeom>
          <a:noFill/>
          <a:ln>
            <a:noFill/>
          </a:ln>
        </p:spPr>
        <p:txBody>
          <a:bodyPr spcFirstLastPara="1" wrap="square" lIns="91425" tIns="91425" rIns="91425" bIns="91425" anchor="t" anchorCtr="0"/>
          <a:lstStyle>
            <a:defPPr marR="0" lvl="0" algn="l" rtl="0">
              <a:lnSpc>
                <a:spcPct val="100000"/>
              </a:lnSpc>
              <a:spcBef>
                <a:spcPts val="0"/>
              </a:spcBef>
              <a:spcAft>
                <a:spcPts val="0"/>
              </a:spcAft>
            </a:defPPr>
            <a:lvl1pPr marL="457200" marR="0" lvl="0" indent="-381000" algn="l" rtl="0" eaLnBrk="1" hangingPunct="1">
              <a:lnSpc>
                <a:spcPct val="100000"/>
              </a:lnSpc>
              <a:spcBef>
                <a:spcPts val="60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1pPr>
            <a:lvl2pPr marL="914400" marR="0" lvl="1" indent="-381000" algn="l" rtl="0" eaLnBrk="1" hangingPunct="1">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2pPr>
            <a:lvl3pPr marL="1371600" marR="0" lvl="2" indent="-381000" algn="l" rtl="0" eaLnBrk="1" hangingPunct="1">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3pPr>
            <a:lvl4pPr marL="1828800" marR="0" lvl="3" indent="-381000" algn="l" rtl="0" eaLnBrk="1" hangingPunct="1">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4pPr>
            <a:lvl5pPr marL="2286000" marR="0" lvl="4" indent="-381000" algn="l" rtl="0" eaLnBrk="1" hangingPunct="1">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5pPr>
            <a:lvl6pPr marL="2743200" marR="0" lvl="5" indent="-381000" algn="l" rtl="0" eaLnBrk="1" hangingPunct="1">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6pPr>
            <a:lvl7pPr marL="3200400" marR="0" lvl="6" indent="-381000" algn="l" rtl="0" eaLnBrk="1" hangingPunct="1">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7pPr>
            <a:lvl8pPr marL="3657600" marR="0" lvl="7" indent="-381000" algn="l" rtl="0" eaLnBrk="1" hangingPunct="1">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8pPr>
            <a:lvl9pPr marL="4114800" marR="0" lvl="8" indent="-381000" algn="l" rtl="0" eaLnBrk="1" hangingPunct="1">
              <a:lnSpc>
                <a:spcPct val="100000"/>
              </a:lnSpc>
              <a:spcBef>
                <a:spcPts val="0"/>
              </a:spcBef>
              <a:spcAft>
                <a:spcPts val="0"/>
              </a:spcAft>
              <a:buClr>
                <a:srgbClr val="D3EBD5"/>
              </a:buClr>
              <a:buSzPts val="2400"/>
              <a:buFont typeface="Titillium Web Light"/>
              <a:buChar char="■"/>
              <a:defRPr sz="2400" b="0" i="0" u="none" strike="noStrike" cap="none">
                <a:solidFill>
                  <a:srgbClr val="003B55"/>
                </a:solidFill>
                <a:latin typeface="Titillium Web Light"/>
                <a:ea typeface="Titillium Web Light"/>
                <a:cs typeface="Titillium Web Light"/>
                <a:sym typeface="Titillium Web Light"/>
              </a:defRPr>
            </a:lvl9pPr>
          </a:lstStyle>
          <a:p>
            <a:pPr marL="576263" indent="-576263">
              <a:buNone/>
            </a:pPr>
            <a:r>
              <a:rPr lang="en-US" altLang="en-US" sz="2800" b="1" dirty="0">
                <a:solidFill>
                  <a:schemeClr val="accent4">
                    <a:lumMod val="20000"/>
                    <a:lumOff val="80000"/>
                  </a:schemeClr>
                </a:solidFill>
              </a:rPr>
              <a:t>w</a:t>
            </a:r>
            <a:r>
              <a:rPr lang="en-US" altLang="en-US" sz="2800" b="1" baseline="-25000" dirty="0">
                <a:solidFill>
                  <a:schemeClr val="accent4">
                    <a:lumMod val="20000"/>
                    <a:lumOff val="80000"/>
                  </a:schemeClr>
                </a:solidFill>
              </a:rPr>
              <a:t>1</a:t>
            </a:r>
            <a:r>
              <a:rPr lang="en-US" altLang="en-US" sz="2800" baseline="-25000" dirty="0">
                <a:solidFill>
                  <a:schemeClr val="accent4">
                    <a:lumMod val="20000"/>
                    <a:lumOff val="80000"/>
                  </a:schemeClr>
                </a:solidFill>
              </a:rPr>
              <a:t> 	</a:t>
            </a:r>
            <a:r>
              <a:rPr lang="en-US" altLang="en-US" sz="2800" i="1" dirty="0">
                <a:solidFill>
                  <a:schemeClr val="accent4">
                    <a:lumMod val="20000"/>
                    <a:lumOff val="80000"/>
                  </a:schemeClr>
                </a:solidFill>
              </a:rPr>
              <a:t>Harry Potter and the Goblet of Fire </a:t>
            </a:r>
            <a:r>
              <a:rPr lang="en-US" altLang="en-US" sz="2800" dirty="0">
                <a:solidFill>
                  <a:schemeClr val="accent4">
                    <a:lumMod val="20000"/>
                    <a:lumOff val="80000"/>
                  </a:schemeClr>
                </a:solidFill>
              </a:rPr>
              <a:t>by </a:t>
            </a:r>
            <a:r>
              <a:rPr lang="en-US" altLang="en-US" sz="2800" dirty="0" err="1">
                <a:solidFill>
                  <a:schemeClr val="accent4">
                    <a:lumMod val="20000"/>
                    <a:lumOff val="80000"/>
                  </a:schemeClr>
                </a:solidFill>
              </a:rPr>
              <a:t>J.K.Rowling</a:t>
            </a:r>
            <a:endParaRPr lang="en-US" altLang="en-US" sz="2800" dirty="0">
              <a:solidFill>
                <a:schemeClr val="accent4">
                  <a:lumMod val="20000"/>
                  <a:lumOff val="80000"/>
                </a:schemeClr>
              </a:solidFill>
            </a:endParaRPr>
          </a:p>
          <a:p>
            <a:pPr marL="576263" indent="-576263">
              <a:buNone/>
            </a:pPr>
            <a:endParaRPr lang="en-US" altLang="en-US" sz="2800" dirty="0">
              <a:solidFill>
                <a:schemeClr val="accent4">
                  <a:lumMod val="20000"/>
                  <a:lumOff val="80000"/>
                </a:schemeClr>
              </a:solidFill>
            </a:endParaRPr>
          </a:p>
          <a:p>
            <a:pPr marL="974725" lvl="1" indent="-517525">
              <a:buNone/>
            </a:pPr>
            <a:r>
              <a:rPr lang="en-US" altLang="en-US" sz="2800" b="1" dirty="0">
                <a:solidFill>
                  <a:schemeClr val="accent4">
                    <a:lumMod val="20000"/>
                    <a:lumOff val="80000"/>
                  </a:schemeClr>
                </a:solidFill>
              </a:rPr>
              <a:t>e</a:t>
            </a:r>
            <a:r>
              <a:rPr lang="en-US" altLang="en-US" sz="2800" b="1" baseline="-25000" dirty="0">
                <a:solidFill>
                  <a:schemeClr val="accent4">
                    <a:lumMod val="20000"/>
                    <a:lumOff val="80000"/>
                  </a:schemeClr>
                </a:solidFill>
              </a:rPr>
              <a:t>1</a:t>
            </a:r>
            <a:r>
              <a:rPr lang="en-US" altLang="en-US" sz="2800" baseline="-25000" dirty="0">
                <a:solidFill>
                  <a:schemeClr val="accent4">
                    <a:lumMod val="20000"/>
                    <a:lumOff val="80000"/>
                  </a:schemeClr>
                </a:solidFill>
              </a:rPr>
              <a:t>	 </a:t>
            </a:r>
            <a:r>
              <a:rPr lang="en-US" altLang="en-US" sz="2800" i="1" dirty="0">
                <a:solidFill>
                  <a:schemeClr val="accent4">
                    <a:lumMod val="20000"/>
                    <a:lumOff val="80000"/>
                  </a:schemeClr>
                </a:solidFill>
              </a:rPr>
              <a:t>Harry Potter and the Goblet of Fire </a:t>
            </a:r>
            <a:r>
              <a:rPr lang="en-US" altLang="en-US" sz="2800" dirty="0">
                <a:solidFill>
                  <a:schemeClr val="accent4">
                    <a:lumMod val="20000"/>
                    <a:lumOff val="80000"/>
                  </a:schemeClr>
                </a:solidFill>
              </a:rPr>
              <a:t>by </a:t>
            </a:r>
            <a:r>
              <a:rPr lang="en-US" altLang="en-US" sz="2800" dirty="0" err="1">
                <a:solidFill>
                  <a:schemeClr val="accent4">
                    <a:lumMod val="20000"/>
                    <a:lumOff val="80000"/>
                  </a:schemeClr>
                </a:solidFill>
              </a:rPr>
              <a:t>J.K.Rowling</a:t>
            </a:r>
            <a:r>
              <a:rPr lang="en-US" altLang="en-US" sz="2800" dirty="0">
                <a:solidFill>
                  <a:schemeClr val="accent4">
                    <a:lumMod val="20000"/>
                    <a:lumOff val="80000"/>
                  </a:schemeClr>
                </a:solidFill>
              </a:rPr>
              <a:t>, original English text</a:t>
            </a:r>
          </a:p>
          <a:p>
            <a:pPr marL="974725" lvl="1" indent="-517525">
              <a:buNone/>
            </a:pPr>
            <a:endParaRPr lang="en-US" altLang="en-US" dirty="0">
              <a:solidFill>
                <a:schemeClr val="accent4">
                  <a:lumMod val="20000"/>
                  <a:lumOff val="80000"/>
                </a:schemeClr>
              </a:solidFill>
            </a:endParaRPr>
          </a:p>
          <a:p>
            <a:pPr marL="974725" lvl="1" indent="-517525">
              <a:buNone/>
            </a:pPr>
            <a:endParaRPr lang="en-US" altLang="en-US" sz="1000" dirty="0">
              <a:solidFill>
                <a:schemeClr val="accent4">
                  <a:lumMod val="20000"/>
                  <a:lumOff val="80000"/>
                </a:schemeClr>
              </a:solidFill>
            </a:endParaRPr>
          </a:p>
          <a:p>
            <a:pPr marL="1768475" lvl="2" indent="-617538">
              <a:buNone/>
            </a:pPr>
            <a:r>
              <a:rPr lang="en-US" altLang="en-US" sz="2800" b="1" dirty="0">
                <a:solidFill>
                  <a:schemeClr val="accent4">
                    <a:lumMod val="20000"/>
                    <a:lumOff val="80000"/>
                  </a:schemeClr>
                </a:solidFill>
              </a:rPr>
              <a:t>m</a:t>
            </a:r>
            <a:r>
              <a:rPr lang="en-US" altLang="en-US" sz="2800" b="1" baseline="-25000" dirty="0">
                <a:solidFill>
                  <a:schemeClr val="accent4">
                    <a:lumMod val="20000"/>
                    <a:lumOff val="80000"/>
                  </a:schemeClr>
                </a:solidFill>
              </a:rPr>
              <a:t>1</a:t>
            </a:r>
            <a:r>
              <a:rPr lang="en-US" altLang="en-US" sz="2800" baseline="-25000" dirty="0">
                <a:solidFill>
                  <a:schemeClr val="accent4">
                    <a:lumMod val="20000"/>
                    <a:lumOff val="80000"/>
                  </a:schemeClr>
                </a:solidFill>
              </a:rPr>
              <a:t>  </a:t>
            </a:r>
            <a:r>
              <a:rPr lang="en-US" altLang="en-US" sz="2800" dirty="0">
                <a:solidFill>
                  <a:schemeClr val="accent4">
                    <a:lumMod val="20000"/>
                    <a:lumOff val="80000"/>
                  </a:schemeClr>
                </a:solidFill>
              </a:rPr>
              <a:t> Scholastic, 2000 hardcover ed.</a:t>
            </a:r>
          </a:p>
          <a:p>
            <a:pPr marL="1768475" lvl="2" indent="-617538">
              <a:buNone/>
            </a:pPr>
            <a:endParaRPr lang="en-US" altLang="en-US" sz="1000" dirty="0">
              <a:solidFill>
                <a:schemeClr val="accent4">
                  <a:lumMod val="20000"/>
                  <a:lumOff val="80000"/>
                </a:schemeClr>
              </a:solidFill>
            </a:endParaRPr>
          </a:p>
          <a:p>
            <a:pPr marL="2111375" lvl="3">
              <a:buNone/>
            </a:pPr>
            <a:r>
              <a:rPr lang="en-US" altLang="en-US" sz="2800" b="1" dirty="0">
                <a:solidFill>
                  <a:schemeClr val="accent4">
                    <a:lumMod val="20000"/>
                    <a:lumOff val="80000"/>
                  </a:schemeClr>
                </a:solidFill>
              </a:rPr>
              <a:t>i</a:t>
            </a:r>
            <a:r>
              <a:rPr lang="en-US" altLang="en-US" sz="2800" b="1" baseline="-25000" dirty="0">
                <a:solidFill>
                  <a:schemeClr val="accent4">
                    <a:lumMod val="20000"/>
                    <a:lumOff val="80000"/>
                  </a:schemeClr>
                </a:solidFill>
              </a:rPr>
              <a:t>1</a:t>
            </a:r>
            <a:r>
              <a:rPr lang="en-US" altLang="en-US" b="1" baseline="-25000" dirty="0">
                <a:solidFill>
                  <a:schemeClr val="accent4">
                    <a:lumMod val="20000"/>
                    <a:lumOff val="80000"/>
                  </a:schemeClr>
                </a:solidFill>
              </a:rPr>
              <a:t>  </a:t>
            </a:r>
            <a:r>
              <a:rPr lang="en-US" altLang="en-US" sz="2800" dirty="0">
                <a:solidFill>
                  <a:schemeClr val="accent4">
                    <a:lumMod val="20000"/>
                    <a:lumOff val="80000"/>
                  </a:schemeClr>
                </a:solidFill>
              </a:rPr>
              <a:t>copy 1</a:t>
            </a:r>
            <a:endParaRPr lang="en-US" altLang="en-US" sz="1000" dirty="0">
              <a:solidFill>
                <a:schemeClr val="accent4">
                  <a:lumMod val="20000"/>
                  <a:lumOff val="80000"/>
                </a:schemeClr>
              </a:solidFill>
            </a:endParaRPr>
          </a:p>
          <a:p>
            <a:pPr marL="2111375" lvl="3">
              <a:buNone/>
            </a:pPr>
            <a:r>
              <a:rPr lang="en-US" altLang="en-US" sz="2800" b="1" dirty="0">
                <a:solidFill>
                  <a:schemeClr val="accent4">
                    <a:lumMod val="20000"/>
                    <a:lumOff val="80000"/>
                  </a:schemeClr>
                </a:solidFill>
              </a:rPr>
              <a:t>i</a:t>
            </a:r>
            <a:r>
              <a:rPr lang="en-US" altLang="en-US" sz="2800" b="1" baseline="-25000" dirty="0">
                <a:solidFill>
                  <a:schemeClr val="accent4">
                    <a:lumMod val="20000"/>
                    <a:lumOff val="80000"/>
                  </a:schemeClr>
                </a:solidFill>
              </a:rPr>
              <a:t>2</a:t>
            </a:r>
            <a:r>
              <a:rPr lang="en-US" altLang="en-US" sz="2800" b="1" dirty="0">
                <a:solidFill>
                  <a:schemeClr val="accent4">
                    <a:lumMod val="20000"/>
                    <a:lumOff val="80000"/>
                  </a:schemeClr>
                </a:solidFill>
              </a:rPr>
              <a:t> </a:t>
            </a:r>
            <a:r>
              <a:rPr lang="en-US" altLang="en-US" sz="2800" dirty="0">
                <a:solidFill>
                  <a:schemeClr val="accent4">
                    <a:lumMod val="20000"/>
                    <a:lumOff val="80000"/>
                  </a:schemeClr>
                </a:solidFill>
              </a:rPr>
              <a:t>copy 2  (missing 2/4/02)</a:t>
            </a:r>
          </a:p>
          <a:p>
            <a:pPr marL="2111375" lvl="3">
              <a:buNone/>
            </a:pPr>
            <a:r>
              <a:rPr lang="en-US" altLang="en-US" sz="2800" b="1" dirty="0" err="1">
                <a:solidFill>
                  <a:schemeClr val="accent4">
                    <a:lumMod val="20000"/>
                    <a:lumOff val="80000"/>
                  </a:schemeClr>
                </a:solidFill>
              </a:rPr>
              <a:t>i</a:t>
            </a:r>
            <a:r>
              <a:rPr lang="en-US" altLang="en-US" sz="2800" b="1" dirty="0">
                <a:solidFill>
                  <a:schemeClr val="accent4">
                    <a:lumMod val="20000"/>
                    <a:lumOff val="80000"/>
                  </a:schemeClr>
                </a:solidFill>
              </a:rPr>
              <a:t>₃ </a:t>
            </a:r>
            <a:r>
              <a:rPr lang="en-US" altLang="en-US" sz="2800" dirty="0">
                <a:solidFill>
                  <a:schemeClr val="accent4">
                    <a:lumMod val="20000"/>
                    <a:lumOff val="80000"/>
                  </a:schemeClr>
                </a:solidFill>
              </a:rPr>
              <a:t>copy 3</a:t>
            </a:r>
            <a:endParaRPr lang="en-US" altLang="en-US" sz="4000" dirty="0">
              <a:solidFill>
                <a:schemeClr val="accent4">
                  <a:lumMod val="20000"/>
                  <a:lumOff val="80000"/>
                </a:schemeClr>
              </a:solidFill>
            </a:endParaRPr>
          </a:p>
        </p:txBody>
      </p:sp>
    </p:spTree>
    <p:extLst>
      <p:ext uri="{BB962C8B-B14F-4D97-AF65-F5344CB8AC3E}">
        <p14:creationId xmlns:p14="http://schemas.microsoft.com/office/powerpoint/2010/main" val="143399665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733" y="437193"/>
            <a:ext cx="9014800" cy="1143200"/>
          </a:xfrm>
        </p:spPr>
        <p:txBody>
          <a:bodyPr/>
          <a:lstStyle/>
          <a:p>
            <a:r>
              <a:rPr lang="en-US" dirty="0"/>
              <a:t>FRAD and FRSAD</a:t>
            </a:r>
          </a:p>
        </p:txBody>
      </p:sp>
      <p:sp>
        <p:nvSpPr>
          <p:cNvPr id="3" name="Text Placeholder 2"/>
          <p:cNvSpPr>
            <a:spLocks noGrp="1"/>
          </p:cNvSpPr>
          <p:nvPr>
            <p:ph type="body" idx="1"/>
          </p:nvPr>
        </p:nvSpPr>
        <p:spPr>
          <a:xfrm>
            <a:off x="957733" y="1580392"/>
            <a:ext cx="9014800" cy="4911847"/>
          </a:xfrm>
        </p:spPr>
        <p:txBody>
          <a:bodyPr/>
          <a:lstStyle/>
          <a:p>
            <a:r>
              <a:rPr lang="en-US" dirty="0"/>
              <a:t>Entity-relationships for authority data (FRAD) and subjects (FRSAD)</a:t>
            </a:r>
          </a:p>
        </p:txBody>
      </p:sp>
      <p:pic>
        <p:nvPicPr>
          <p:cNvPr id="4" name="Picture 3"/>
          <p:cNvPicPr>
            <a:picLocks noChangeAspect="1"/>
          </p:cNvPicPr>
          <p:nvPr/>
        </p:nvPicPr>
        <p:blipFill rotWithShape="1">
          <a:blip r:embed="rId3"/>
          <a:srcRect l="23266" t="40440" r="32207" b="20296"/>
          <a:stretch/>
        </p:blipFill>
        <p:spPr>
          <a:xfrm>
            <a:off x="3054095" y="2523744"/>
            <a:ext cx="5980177" cy="3493008"/>
          </a:xfrm>
          <a:prstGeom prst="rect">
            <a:avLst/>
          </a:prstGeom>
        </p:spPr>
      </p:pic>
      <p:sp>
        <p:nvSpPr>
          <p:cNvPr id="5" name="TextBox 4"/>
          <p:cNvSpPr txBox="1"/>
          <p:nvPr/>
        </p:nvSpPr>
        <p:spPr>
          <a:xfrm>
            <a:off x="1129183" y="6302606"/>
            <a:ext cx="9272016" cy="307777"/>
          </a:xfrm>
          <a:prstGeom prst="rect">
            <a:avLst/>
          </a:prstGeom>
          <a:noFill/>
        </p:spPr>
        <p:txBody>
          <a:bodyPr wrap="square" rtlCol="0">
            <a:spAutoFit/>
          </a:bodyPr>
          <a:lstStyle/>
          <a:p>
            <a:pPr fontAlgn="base"/>
            <a:r>
              <a:rPr lang="en-US" dirty="0"/>
              <a:t>Functional Requirements for Authority Data (2009)  </a:t>
            </a:r>
            <a:r>
              <a:rPr lang="en-US" dirty="0">
                <a:hlinkClick r:id="rId4"/>
              </a:rPr>
              <a:t>https://www.ifla.org/files/assets/cataloguing/frad/frad_2013.pdf</a:t>
            </a:r>
            <a:r>
              <a:rPr lang="en-US" dirty="0"/>
              <a:t> </a:t>
            </a:r>
          </a:p>
        </p:txBody>
      </p:sp>
    </p:spTree>
    <p:extLst>
      <p:ext uri="{BB962C8B-B14F-4D97-AF65-F5344CB8AC3E}">
        <p14:creationId xmlns:p14="http://schemas.microsoft.com/office/powerpoint/2010/main" val="5905941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85C97F-C1B8-4E73-82D2-A8B5DDA9EC4A}"/>
              </a:ext>
            </a:extLst>
          </p:cNvPr>
          <p:cNvSpPr>
            <a:spLocks noGrp="1"/>
          </p:cNvSpPr>
          <p:nvPr>
            <p:ph type="title"/>
          </p:nvPr>
        </p:nvSpPr>
        <p:spPr>
          <a:xfrm>
            <a:off x="500533" y="1110525"/>
            <a:ext cx="9014800" cy="1143200"/>
          </a:xfrm>
        </p:spPr>
        <p:txBody>
          <a:bodyPr/>
          <a:lstStyle/>
          <a:p>
            <a:r>
              <a:rPr lang="en-US" dirty="0"/>
              <a:t>RDA Original Flavor</a:t>
            </a:r>
          </a:p>
        </p:txBody>
      </p:sp>
      <p:sp>
        <p:nvSpPr>
          <p:cNvPr id="5" name="Text Placeholder 4">
            <a:extLst>
              <a:ext uri="{FF2B5EF4-FFF2-40B4-BE49-F238E27FC236}">
                <a16:creationId xmlns:a16="http://schemas.microsoft.com/office/drawing/2014/main" id="{DDDA8E75-952B-4012-B280-B98D28C742B3}"/>
              </a:ext>
            </a:extLst>
          </p:cNvPr>
          <p:cNvSpPr>
            <a:spLocks noGrp="1"/>
          </p:cNvSpPr>
          <p:nvPr>
            <p:ph type="body" idx="1"/>
          </p:nvPr>
        </p:nvSpPr>
        <p:spPr>
          <a:xfrm>
            <a:off x="500533" y="2424547"/>
            <a:ext cx="9307515" cy="2438400"/>
          </a:xfrm>
        </p:spPr>
        <p:txBody>
          <a:bodyPr/>
          <a:lstStyle/>
          <a:p>
            <a:r>
              <a:rPr lang="en-US" dirty="0"/>
              <a:t>Original toolkit we all know and love</a:t>
            </a:r>
          </a:p>
          <a:p>
            <a:r>
              <a:rPr lang="en-US" dirty="0"/>
              <a:t>Organized by WEMI entities and relationships</a:t>
            </a:r>
          </a:p>
          <a:p>
            <a:r>
              <a:rPr lang="en-US" dirty="0"/>
              <a:t>Left space open for object, concept, place, and time, which hadn’t been fully developed in FRSAD</a:t>
            </a:r>
          </a:p>
          <a:p>
            <a:pPr marL="101598" indent="0">
              <a:buNone/>
            </a:pPr>
            <a:r>
              <a:rPr lang="en-US" dirty="0"/>
              <a:t>		</a:t>
            </a:r>
            <a:r>
              <a:rPr lang="en-US" dirty="0">
                <a:hlinkClick r:id="rId2"/>
              </a:rPr>
              <a:t>https://original.rdatoolkit.org/</a:t>
            </a:r>
            <a:r>
              <a:rPr lang="en-US" dirty="0"/>
              <a:t> </a:t>
            </a:r>
          </a:p>
          <a:p>
            <a:pPr marL="101598" indent="0">
              <a:buNone/>
            </a:pPr>
            <a:endParaRPr lang="en-US" dirty="0"/>
          </a:p>
        </p:txBody>
      </p:sp>
    </p:spTree>
    <p:extLst>
      <p:ext uri="{BB962C8B-B14F-4D97-AF65-F5344CB8AC3E}">
        <p14:creationId xmlns:p14="http://schemas.microsoft.com/office/powerpoint/2010/main" val="34181662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D89DE89-1175-4C86-8827-AEC1354C6E39}"/>
              </a:ext>
            </a:extLst>
          </p:cNvPr>
          <p:cNvPicPr>
            <a:picLocks noChangeAspect="1"/>
          </p:cNvPicPr>
          <p:nvPr/>
        </p:nvPicPr>
        <p:blipFill rotWithShape="1">
          <a:blip r:embed="rId2"/>
          <a:srcRect t="9923"/>
          <a:stretch/>
        </p:blipFill>
        <p:spPr>
          <a:xfrm>
            <a:off x="128080" y="792480"/>
            <a:ext cx="10255440" cy="5003800"/>
          </a:xfrm>
          <a:prstGeom prst="rect">
            <a:avLst/>
          </a:prstGeom>
        </p:spPr>
      </p:pic>
    </p:spTree>
    <p:extLst>
      <p:ext uri="{BB962C8B-B14F-4D97-AF65-F5344CB8AC3E}">
        <p14:creationId xmlns:p14="http://schemas.microsoft.com/office/powerpoint/2010/main" val="5285645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C5BBA63-71AF-45F9-B483-8A98CB5582CA}"/>
              </a:ext>
            </a:extLst>
          </p:cNvPr>
          <p:cNvSpPr txBox="1"/>
          <p:nvPr/>
        </p:nvSpPr>
        <p:spPr>
          <a:xfrm>
            <a:off x="2977117" y="2721934"/>
            <a:ext cx="6964325" cy="1015663"/>
          </a:xfrm>
          <a:prstGeom prst="rect">
            <a:avLst/>
          </a:prstGeom>
          <a:noFill/>
        </p:spPr>
        <p:txBody>
          <a:bodyPr wrap="square" rtlCol="0">
            <a:spAutoFit/>
          </a:bodyPr>
          <a:lstStyle/>
          <a:p>
            <a:r>
              <a:rPr lang="en-US" sz="6000" dirty="0">
                <a:solidFill>
                  <a:schemeClr val="accent4">
                    <a:lumMod val="40000"/>
                    <a:lumOff val="60000"/>
                  </a:schemeClr>
                </a:solidFill>
                <a:latin typeface="Univers Condensed Light" panose="020B0306020202040204" pitchFamily="34" charset="0"/>
              </a:rPr>
              <a:t>Where we started</a:t>
            </a:r>
          </a:p>
        </p:txBody>
      </p:sp>
    </p:spTree>
    <p:extLst>
      <p:ext uri="{BB962C8B-B14F-4D97-AF65-F5344CB8AC3E}">
        <p14:creationId xmlns:p14="http://schemas.microsoft.com/office/powerpoint/2010/main" val="34558918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733" y="254313"/>
            <a:ext cx="9014800" cy="1143200"/>
          </a:xfrm>
        </p:spPr>
        <p:txBody>
          <a:bodyPr/>
          <a:lstStyle/>
          <a:p>
            <a:r>
              <a:rPr lang="en-US" dirty="0"/>
              <a:t>LRM (Library Reference Model)</a:t>
            </a:r>
          </a:p>
        </p:txBody>
      </p:sp>
      <p:sp>
        <p:nvSpPr>
          <p:cNvPr id="3" name="Text Placeholder 2"/>
          <p:cNvSpPr>
            <a:spLocks noGrp="1"/>
          </p:cNvSpPr>
          <p:nvPr>
            <p:ph type="body" idx="1"/>
          </p:nvPr>
        </p:nvSpPr>
        <p:spPr>
          <a:xfrm>
            <a:off x="957733" y="1554480"/>
            <a:ext cx="9014800" cy="4730920"/>
          </a:xfrm>
        </p:spPr>
        <p:txBody>
          <a:bodyPr/>
          <a:lstStyle/>
          <a:p>
            <a:pPr>
              <a:spcAft>
                <a:spcPts val="1200"/>
              </a:spcAft>
            </a:pPr>
            <a:r>
              <a:rPr lang="en-US" dirty="0"/>
              <a:t>High-level conceptual entity-relationship model </a:t>
            </a:r>
          </a:p>
          <a:p>
            <a:pPr lvl="1"/>
            <a:r>
              <a:rPr lang="en-US" dirty="0"/>
              <a:t>Basis for elaboration of rules for particular cultural communities</a:t>
            </a:r>
          </a:p>
          <a:p>
            <a:pPr lvl="1"/>
            <a:r>
              <a:rPr lang="en-US" dirty="0"/>
              <a:t>Developed to work with Semantic Web technologies</a:t>
            </a:r>
          </a:p>
          <a:p>
            <a:pPr lvl="1"/>
            <a:r>
              <a:rPr lang="en-US" dirty="0"/>
              <a:t>Expandable for implementation</a:t>
            </a:r>
          </a:p>
          <a:p>
            <a:r>
              <a:rPr lang="en-US" dirty="0"/>
              <a:t>Previously referred to as the “FRBR LRM”</a:t>
            </a:r>
          </a:p>
          <a:p>
            <a:pPr>
              <a:spcAft>
                <a:spcPts val="1200"/>
              </a:spcAft>
            </a:pPr>
            <a:r>
              <a:rPr lang="en-US" dirty="0"/>
              <a:t>Reconciliation of the FRBR and FRAD models</a:t>
            </a:r>
          </a:p>
          <a:p>
            <a:pPr lvl="1"/>
            <a:r>
              <a:rPr lang="en-US" dirty="0"/>
              <a:t>FRSAD is implied in the relationship aspect of the model</a:t>
            </a:r>
          </a:p>
          <a:p>
            <a:r>
              <a:rPr lang="en-US" dirty="0"/>
              <a:t>Platform and encoding standard neutral</a:t>
            </a:r>
          </a:p>
        </p:txBody>
      </p:sp>
    </p:spTree>
    <p:extLst>
      <p:ext uri="{BB962C8B-B14F-4D97-AF65-F5344CB8AC3E}">
        <p14:creationId xmlns:p14="http://schemas.microsoft.com/office/powerpoint/2010/main" val="18612143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4853" y="364041"/>
            <a:ext cx="9014800" cy="1143200"/>
          </a:xfrm>
        </p:spPr>
        <p:txBody>
          <a:bodyPr/>
          <a:lstStyle/>
          <a:p>
            <a:r>
              <a:rPr lang="en-US" dirty="0"/>
              <a:t>LRM Elements</a:t>
            </a:r>
          </a:p>
        </p:txBody>
      </p:sp>
      <p:sp>
        <p:nvSpPr>
          <p:cNvPr id="3" name="Content Placeholder 2"/>
          <p:cNvSpPr>
            <a:spLocks noGrp="1"/>
          </p:cNvSpPr>
          <p:nvPr>
            <p:ph type="body" idx="1"/>
          </p:nvPr>
        </p:nvSpPr>
        <p:spPr>
          <a:xfrm>
            <a:off x="2493925" y="1664208"/>
            <a:ext cx="6430619" cy="4584616"/>
          </a:xfrm>
        </p:spPr>
        <p:txBody>
          <a:bodyPr/>
          <a:lstStyle/>
          <a:p>
            <a:pPr marL="225425" indent="-225425">
              <a:spcAft>
                <a:spcPts val="1200"/>
              </a:spcAft>
              <a:buFont typeface="Arial" panose="020B0604020202020204" pitchFamily="34" charset="0"/>
              <a:buChar char="•"/>
            </a:pPr>
            <a:r>
              <a:rPr lang="en-US" sz="2800" dirty="0"/>
              <a:t>LRM has four elements</a:t>
            </a:r>
          </a:p>
          <a:p>
            <a:pPr marL="749808" lvl="1" indent="-457200">
              <a:buClr>
                <a:schemeClr val="accent1">
                  <a:lumMod val="50000"/>
                </a:schemeClr>
              </a:buClr>
              <a:buFont typeface="+mj-lt"/>
              <a:buAutoNum type="arabicPeriod"/>
            </a:pPr>
            <a:r>
              <a:rPr lang="en-US" dirty="0"/>
              <a:t>User tasks “FISOE”</a:t>
            </a:r>
          </a:p>
          <a:p>
            <a:pPr marL="932688" lvl="2" indent="-457200">
              <a:buClr>
                <a:schemeClr val="accent1">
                  <a:lumMod val="50000"/>
                </a:schemeClr>
              </a:buClr>
              <a:buFont typeface="Arial" panose="020B0604020202020204" pitchFamily="34" charset="0"/>
              <a:buChar char="•"/>
            </a:pPr>
            <a:r>
              <a:rPr lang="en-US" dirty="0"/>
              <a:t>Find</a:t>
            </a:r>
          </a:p>
          <a:p>
            <a:pPr marL="932688" lvl="2" indent="-457200">
              <a:buClr>
                <a:schemeClr val="accent1">
                  <a:lumMod val="50000"/>
                </a:schemeClr>
              </a:buClr>
              <a:buFont typeface="Arial" panose="020B0604020202020204" pitchFamily="34" charset="0"/>
              <a:buChar char="•"/>
            </a:pPr>
            <a:r>
              <a:rPr lang="en-US" dirty="0"/>
              <a:t>Identify</a:t>
            </a:r>
          </a:p>
          <a:p>
            <a:pPr marL="932688" lvl="2" indent="-457200">
              <a:buClr>
                <a:schemeClr val="accent1">
                  <a:lumMod val="50000"/>
                </a:schemeClr>
              </a:buClr>
              <a:buFont typeface="Arial" panose="020B0604020202020204" pitchFamily="34" charset="0"/>
              <a:buChar char="•"/>
            </a:pPr>
            <a:r>
              <a:rPr lang="en-US" dirty="0"/>
              <a:t>Select</a:t>
            </a:r>
          </a:p>
          <a:p>
            <a:pPr marL="932688" lvl="2" indent="-457200">
              <a:buClr>
                <a:schemeClr val="accent1">
                  <a:lumMod val="50000"/>
                </a:schemeClr>
              </a:buClr>
              <a:buFont typeface="Arial" panose="020B0604020202020204" pitchFamily="34" charset="0"/>
              <a:buChar char="•"/>
            </a:pPr>
            <a:r>
              <a:rPr lang="en-US" dirty="0"/>
              <a:t>Obtain</a:t>
            </a:r>
          </a:p>
          <a:p>
            <a:pPr marL="932688" lvl="2" indent="-457200">
              <a:spcAft>
                <a:spcPts val="1200"/>
              </a:spcAft>
              <a:buClr>
                <a:schemeClr val="accent1">
                  <a:lumMod val="50000"/>
                </a:schemeClr>
              </a:buClr>
              <a:buFont typeface="Arial" panose="020B0604020202020204" pitchFamily="34" charset="0"/>
              <a:buChar char="•"/>
            </a:pPr>
            <a:r>
              <a:rPr lang="en-US" dirty="0"/>
              <a:t>Explore</a:t>
            </a:r>
          </a:p>
          <a:p>
            <a:pPr marL="749808" lvl="1" indent="-457200">
              <a:spcAft>
                <a:spcPts val="1200"/>
              </a:spcAft>
              <a:buClr>
                <a:schemeClr val="accent1">
                  <a:lumMod val="50000"/>
                </a:schemeClr>
              </a:buClr>
              <a:buFont typeface="+mj-lt"/>
              <a:buAutoNum type="arabicPeriod"/>
            </a:pPr>
            <a:r>
              <a:rPr lang="en-US" dirty="0"/>
              <a:t>Entities</a:t>
            </a:r>
          </a:p>
          <a:p>
            <a:pPr marL="749808" lvl="1" indent="-457200">
              <a:spcAft>
                <a:spcPts val="1200"/>
              </a:spcAft>
              <a:buClr>
                <a:schemeClr val="accent1">
                  <a:lumMod val="50000"/>
                </a:schemeClr>
              </a:buClr>
              <a:buFont typeface="+mj-lt"/>
              <a:buAutoNum type="arabicPeriod"/>
            </a:pPr>
            <a:r>
              <a:rPr lang="en-US" dirty="0"/>
              <a:t>Attributes</a:t>
            </a:r>
          </a:p>
          <a:p>
            <a:pPr marL="749808" lvl="1" indent="-457200">
              <a:buClr>
                <a:schemeClr val="accent1">
                  <a:lumMod val="50000"/>
                </a:schemeClr>
              </a:buClr>
              <a:buFont typeface="+mj-lt"/>
              <a:buAutoNum type="arabicPeriod"/>
            </a:pPr>
            <a:r>
              <a:rPr lang="en-US" dirty="0"/>
              <a:t>Relationships</a:t>
            </a:r>
          </a:p>
        </p:txBody>
      </p:sp>
    </p:spTree>
    <p:extLst>
      <p:ext uri="{BB962C8B-B14F-4D97-AF65-F5344CB8AC3E}">
        <p14:creationId xmlns:p14="http://schemas.microsoft.com/office/powerpoint/2010/main" val="290324347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1791" y="470753"/>
            <a:ext cx="9014800" cy="1143200"/>
          </a:xfrm>
        </p:spPr>
        <p:txBody>
          <a:bodyPr/>
          <a:lstStyle/>
          <a:p>
            <a:r>
              <a:rPr lang="en-US" dirty="0"/>
              <a:t>Entities, Attributes, and Relationships</a:t>
            </a:r>
          </a:p>
        </p:txBody>
      </p:sp>
      <p:sp>
        <p:nvSpPr>
          <p:cNvPr id="3" name="Content Placeholder 2"/>
          <p:cNvSpPr>
            <a:spLocks noGrp="1"/>
          </p:cNvSpPr>
          <p:nvPr>
            <p:ph type="body" idx="1"/>
          </p:nvPr>
        </p:nvSpPr>
        <p:spPr>
          <a:xfrm>
            <a:off x="957733" y="1613953"/>
            <a:ext cx="9014800" cy="4969727"/>
          </a:xfrm>
        </p:spPr>
        <p:txBody>
          <a:bodyPr/>
          <a:lstStyle/>
          <a:p>
            <a:pPr marL="225425" indent="-225425">
              <a:buFont typeface="Arial" panose="020B0604020202020204" pitchFamily="34" charset="0"/>
              <a:buChar char="•"/>
            </a:pPr>
            <a:r>
              <a:rPr lang="en-US" dirty="0"/>
              <a:t>Entities (11) are the framework of the model</a:t>
            </a:r>
          </a:p>
          <a:p>
            <a:pPr marL="225425" indent="-225425">
              <a:buFont typeface="Arial" panose="020B0604020202020204" pitchFamily="34" charset="0"/>
              <a:buChar char="•"/>
            </a:pPr>
            <a:r>
              <a:rPr lang="en-US" dirty="0"/>
              <a:t>Relationships connect entities to each other</a:t>
            </a:r>
          </a:p>
          <a:p>
            <a:pPr marL="225425" indent="-225425">
              <a:buFont typeface="Arial" panose="020B0604020202020204" pitchFamily="34" charset="0"/>
              <a:buChar char="•"/>
            </a:pPr>
            <a:r>
              <a:rPr lang="en-US" dirty="0"/>
              <a:t>Attributes describe entities</a:t>
            </a:r>
          </a:p>
        </p:txBody>
      </p:sp>
      <p:sp>
        <p:nvSpPr>
          <p:cNvPr id="5" name="TextBox 4"/>
          <p:cNvSpPr txBox="1"/>
          <p:nvPr/>
        </p:nvSpPr>
        <p:spPr>
          <a:xfrm>
            <a:off x="2751670" y="4038777"/>
            <a:ext cx="1151068" cy="523220"/>
          </a:xfrm>
          <a:prstGeom prst="rect">
            <a:avLst/>
          </a:prstGeom>
          <a:noFill/>
          <a:ln w="28575">
            <a:solidFill>
              <a:schemeClr val="accent3">
                <a:lumMod val="50000"/>
              </a:schemeClr>
            </a:solidFill>
          </a:ln>
        </p:spPr>
        <p:txBody>
          <a:bodyPr wrap="square" rtlCol="0">
            <a:spAutoFit/>
          </a:bodyPr>
          <a:lstStyle/>
          <a:p>
            <a:pPr algn="ctr"/>
            <a:r>
              <a:rPr lang="en-US" dirty="0">
                <a:solidFill>
                  <a:schemeClr val="accent3">
                    <a:lumMod val="50000"/>
                  </a:schemeClr>
                </a:solidFill>
              </a:rPr>
              <a:t>RES</a:t>
            </a:r>
          </a:p>
          <a:p>
            <a:pPr algn="ctr"/>
            <a:r>
              <a:rPr lang="en-US" dirty="0">
                <a:solidFill>
                  <a:schemeClr val="accent3">
                    <a:lumMod val="50000"/>
                  </a:schemeClr>
                </a:solidFill>
              </a:rPr>
              <a:t>“Thing”</a:t>
            </a:r>
          </a:p>
        </p:txBody>
      </p:sp>
      <p:sp>
        <p:nvSpPr>
          <p:cNvPr id="7" name="TextBox 6"/>
          <p:cNvSpPr txBox="1"/>
          <p:nvPr/>
        </p:nvSpPr>
        <p:spPr>
          <a:xfrm>
            <a:off x="6667948" y="3672163"/>
            <a:ext cx="1151068" cy="307777"/>
          </a:xfrm>
          <a:prstGeom prst="rect">
            <a:avLst/>
          </a:prstGeom>
          <a:noFill/>
          <a:ln w="28575">
            <a:solidFill>
              <a:schemeClr val="accent3">
                <a:lumMod val="50000"/>
              </a:schemeClr>
            </a:solidFill>
          </a:ln>
        </p:spPr>
        <p:txBody>
          <a:bodyPr wrap="square" rtlCol="0">
            <a:spAutoFit/>
          </a:bodyPr>
          <a:lstStyle/>
          <a:p>
            <a:pPr algn="ctr"/>
            <a:r>
              <a:rPr lang="en-US" dirty="0" err="1">
                <a:solidFill>
                  <a:schemeClr val="accent3">
                    <a:lumMod val="50000"/>
                  </a:schemeClr>
                </a:solidFill>
              </a:rPr>
              <a:t>Nomen</a:t>
            </a:r>
            <a:r>
              <a:rPr lang="en-US" dirty="0">
                <a:solidFill>
                  <a:schemeClr val="accent3">
                    <a:lumMod val="50000"/>
                  </a:schemeClr>
                </a:solidFill>
              </a:rPr>
              <a:t> 1</a:t>
            </a:r>
          </a:p>
        </p:txBody>
      </p:sp>
      <p:sp>
        <p:nvSpPr>
          <p:cNvPr id="9" name="TextBox 8"/>
          <p:cNvSpPr txBox="1"/>
          <p:nvPr/>
        </p:nvSpPr>
        <p:spPr>
          <a:xfrm>
            <a:off x="6667948" y="4687826"/>
            <a:ext cx="1151068" cy="307777"/>
          </a:xfrm>
          <a:prstGeom prst="rect">
            <a:avLst/>
          </a:prstGeom>
          <a:noFill/>
          <a:ln w="28575">
            <a:solidFill>
              <a:schemeClr val="accent3">
                <a:lumMod val="50000"/>
              </a:schemeClr>
            </a:solidFill>
          </a:ln>
        </p:spPr>
        <p:txBody>
          <a:bodyPr wrap="square" rtlCol="0">
            <a:spAutoFit/>
          </a:bodyPr>
          <a:lstStyle/>
          <a:p>
            <a:pPr algn="ctr"/>
            <a:r>
              <a:rPr lang="en-US" dirty="0" err="1">
                <a:solidFill>
                  <a:schemeClr val="accent3">
                    <a:lumMod val="50000"/>
                  </a:schemeClr>
                </a:solidFill>
              </a:rPr>
              <a:t>Nomen</a:t>
            </a:r>
            <a:r>
              <a:rPr lang="en-US" dirty="0">
                <a:solidFill>
                  <a:schemeClr val="accent3">
                    <a:lumMod val="50000"/>
                  </a:schemeClr>
                </a:solidFill>
              </a:rPr>
              <a:t> 2</a:t>
            </a:r>
          </a:p>
        </p:txBody>
      </p:sp>
      <p:cxnSp>
        <p:nvCxnSpPr>
          <p:cNvPr id="11" name="Straight Connector 10"/>
          <p:cNvCxnSpPr/>
          <p:nvPr/>
        </p:nvCxnSpPr>
        <p:spPr>
          <a:xfrm>
            <a:off x="7957073" y="3856828"/>
            <a:ext cx="3550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a:off x="7957073" y="4861010"/>
            <a:ext cx="355002"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8450132" y="3533663"/>
            <a:ext cx="1440629" cy="830997"/>
          </a:xfrm>
          <a:prstGeom prst="rect">
            <a:avLst/>
          </a:prstGeom>
          <a:noFill/>
        </p:spPr>
        <p:txBody>
          <a:bodyPr wrap="square" rtlCol="0">
            <a:spAutoFit/>
          </a:bodyPr>
          <a:lstStyle/>
          <a:p>
            <a:r>
              <a:rPr lang="en-US" sz="1200" dirty="0">
                <a:solidFill>
                  <a:schemeClr val="accent1">
                    <a:lumMod val="50000"/>
                  </a:schemeClr>
                </a:solidFill>
              </a:rPr>
              <a:t>Language: Russian</a:t>
            </a:r>
          </a:p>
          <a:p>
            <a:r>
              <a:rPr lang="en-US" sz="1200" dirty="0">
                <a:solidFill>
                  <a:schemeClr val="accent1">
                    <a:lumMod val="50000"/>
                  </a:schemeClr>
                </a:solidFill>
              </a:rPr>
              <a:t>Script: Cyrillic</a:t>
            </a:r>
          </a:p>
          <a:p>
            <a:r>
              <a:rPr lang="en-US" sz="1200" dirty="0">
                <a:solidFill>
                  <a:schemeClr val="accent1">
                    <a:lumMod val="50000"/>
                  </a:schemeClr>
                </a:solidFill>
              </a:rPr>
              <a:t>AF: NAF</a:t>
            </a:r>
          </a:p>
        </p:txBody>
      </p:sp>
      <p:sp>
        <p:nvSpPr>
          <p:cNvPr id="14" name="TextBox 13"/>
          <p:cNvSpPr txBox="1"/>
          <p:nvPr/>
        </p:nvSpPr>
        <p:spPr>
          <a:xfrm>
            <a:off x="8450132" y="4549326"/>
            <a:ext cx="1440629" cy="646331"/>
          </a:xfrm>
          <a:prstGeom prst="rect">
            <a:avLst/>
          </a:prstGeom>
          <a:noFill/>
        </p:spPr>
        <p:txBody>
          <a:bodyPr wrap="square" rtlCol="0">
            <a:spAutoFit/>
          </a:bodyPr>
          <a:lstStyle/>
          <a:p>
            <a:r>
              <a:rPr lang="en-US" sz="1200" dirty="0">
                <a:solidFill>
                  <a:schemeClr val="accent1">
                    <a:lumMod val="50000"/>
                  </a:schemeClr>
                </a:solidFill>
              </a:rPr>
              <a:t>Language: English</a:t>
            </a:r>
          </a:p>
          <a:p>
            <a:r>
              <a:rPr lang="en-US" sz="1200" dirty="0">
                <a:solidFill>
                  <a:schemeClr val="accent1">
                    <a:lumMod val="50000"/>
                  </a:schemeClr>
                </a:solidFill>
              </a:rPr>
              <a:t>Script: Roman</a:t>
            </a:r>
          </a:p>
          <a:p>
            <a:r>
              <a:rPr lang="en-US" sz="1200" dirty="0">
                <a:solidFill>
                  <a:schemeClr val="accent1">
                    <a:lumMod val="50000"/>
                  </a:schemeClr>
                </a:solidFill>
              </a:rPr>
              <a:t>AF: VIAF</a:t>
            </a:r>
          </a:p>
        </p:txBody>
      </p:sp>
      <p:cxnSp>
        <p:nvCxnSpPr>
          <p:cNvPr id="23" name="Straight Arrow Connector 22"/>
          <p:cNvCxnSpPr/>
          <p:nvPr/>
        </p:nvCxnSpPr>
        <p:spPr>
          <a:xfrm flipV="1">
            <a:off x="4086113" y="3787579"/>
            <a:ext cx="2461709" cy="346494"/>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p:cNvCxnSpPr/>
          <p:nvPr/>
        </p:nvCxnSpPr>
        <p:spPr>
          <a:xfrm>
            <a:off x="4086113" y="4559610"/>
            <a:ext cx="2461709" cy="30140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rot="21157968">
            <a:off x="4380461" y="3666938"/>
            <a:ext cx="1561646" cy="338554"/>
          </a:xfrm>
          <a:prstGeom prst="rect">
            <a:avLst/>
          </a:prstGeom>
          <a:noFill/>
          <a:ln w="9525" cap="flat" cmpd="sng" algn="ctr">
            <a:no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wrap="none" lIns="91440" tIns="45720" rIns="91440" bIns="45720">
            <a:spAutoFit/>
          </a:bodyPr>
          <a:lstStyle/>
          <a:p>
            <a:pPr algn="ctr"/>
            <a:r>
              <a:rPr lang="en-US" sz="1600" dirty="0">
                <a:ln w="0"/>
                <a:solidFill>
                  <a:srgbClr val="4F4C64"/>
                </a:solidFill>
              </a:rPr>
              <a:t>has</a:t>
            </a:r>
            <a:r>
              <a:rPr lang="en-US" sz="1600" dirty="0">
                <a:ln w="0"/>
                <a:solidFill>
                  <a:srgbClr val="4F4C64"/>
                </a:solidFill>
                <a:effectLst>
                  <a:outerShdw blurRad="38100" dist="19050" dir="2700000" algn="tl" rotWithShape="0">
                    <a:schemeClr val="dk1">
                      <a:alpha val="40000"/>
                    </a:schemeClr>
                  </a:outerShdw>
                </a:effectLst>
              </a:rPr>
              <a:t> </a:t>
            </a:r>
            <a:r>
              <a:rPr lang="en-US" sz="1600" dirty="0">
                <a:ln w="0"/>
                <a:solidFill>
                  <a:srgbClr val="4F4C64"/>
                </a:solidFill>
              </a:rPr>
              <a:t>appellation</a:t>
            </a:r>
          </a:p>
        </p:txBody>
      </p:sp>
      <p:sp>
        <p:nvSpPr>
          <p:cNvPr id="31" name="Rectangle 30"/>
          <p:cNvSpPr/>
          <p:nvPr/>
        </p:nvSpPr>
        <p:spPr>
          <a:xfrm rot="402260">
            <a:off x="4597078" y="4380048"/>
            <a:ext cx="1561646" cy="338554"/>
          </a:xfrm>
          <a:prstGeom prst="rect">
            <a:avLst/>
          </a:prstGeom>
          <a:noFill/>
          <a:ln w="9525" cap="flat" cmpd="sng" algn="ctr">
            <a:no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wrap="none" lIns="91440" tIns="45720" rIns="91440" bIns="45720">
            <a:spAutoFit/>
          </a:bodyPr>
          <a:lstStyle/>
          <a:p>
            <a:pPr algn="ctr"/>
            <a:r>
              <a:rPr lang="en-US" sz="1600" dirty="0">
                <a:ln w="0"/>
                <a:solidFill>
                  <a:srgbClr val="4F4C64"/>
                </a:solidFill>
              </a:rPr>
              <a:t>has</a:t>
            </a:r>
            <a:r>
              <a:rPr lang="en-US" sz="1600" dirty="0">
                <a:ln w="0"/>
                <a:solidFill>
                  <a:srgbClr val="4F4C64"/>
                </a:solidFill>
                <a:effectLst>
                  <a:outerShdw blurRad="38100" dist="19050" dir="2700000" algn="tl" rotWithShape="0">
                    <a:schemeClr val="dk1">
                      <a:alpha val="40000"/>
                    </a:schemeClr>
                  </a:outerShdw>
                </a:effectLst>
              </a:rPr>
              <a:t> </a:t>
            </a:r>
            <a:r>
              <a:rPr lang="en-US" sz="1600" dirty="0">
                <a:ln w="0"/>
                <a:solidFill>
                  <a:srgbClr val="4F4C64"/>
                </a:solidFill>
              </a:rPr>
              <a:t>appellation</a:t>
            </a:r>
          </a:p>
        </p:txBody>
      </p:sp>
      <p:sp>
        <p:nvSpPr>
          <p:cNvPr id="36" name="Rectangle 35"/>
          <p:cNvSpPr/>
          <p:nvPr/>
        </p:nvSpPr>
        <p:spPr>
          <a:xfrm rot="21155121">
            <a:off x="4448265" y="3927267"/>
            <a:ext cx="1608134" cy="338554"/>
          </a:xfrm>
          <a:prstGeom prst="rect">
            <a:avLst/>
          </a:prstGeom>
          <a:noFill/>
        </p:spPr>
        <p:txBody>
          <a:bodyPr wrap="none" lIns="91440" tIns="45720" rIns="91440" bIns="45720">
            <a:spAutoFit/>
          </a:bodyPr>
          <a:lstStyle/>
          <a:p>
            <a:pPr algn="ctr"/>
            <a:r>
              <a:rPr lang="en-US" sz="1600" dirty="0">
                <a:ln w="0"/>
                <a:solidFill>
                  <a:srgbClr val="4F4C64"/>
                </a:solidFill>
              </a:rPr>
              <a:t>is appellation of</a:t>
            </a:r>
          </a:p>
        </p:txBody>
      </p:sp>
      <p:sp>
        <p:nvSpPr>
          <p:cNvPr id="37" name="Rectangle 36"/>
          <p:cNvSpPr/>
          <p:nvPr/>
        </p:nvSpPr>
        <p:spPr>
          <a:xfrm rot="453224">
            <a:off x="4529607" y="4687749"/>
            <a:ext cx="1608134" cy="338554"/>
          </a:xfrm>
          <a:prstGeom prst="rect">
            <a:avLst/>
          </a:prstGeom>
          <a:noFill/>
          <a:ln w="9525" cap="flat" cmpd="sng" algn="ctr">
            <a:noFill/>
            <a:prstDash val="solid"/>
            <a:round/>
            <a:headEnd type="none" w="med" len="med"/>
            <a:tailEnd type="none" w="med" len="med"/>
          </a:ln>
          <a:effectLst/>
        </p:spPr>
        <p:style>
          <a:lnRef idx="0">
            <a:scrgbClr r="0" g="0" b="0"/>
          </a:lnRef>
          <a:fillRef idx="0">
            <a:scrgbClr r="0" g="0" b="0"/>
          </a:fillRef>
          <a:effectRef idx="0">
            <a:scrgbClr r="0" g="0" b="0"/>
          </a:effectRef>
          <a:fontRef idx="minor">
            <a:schemeClr val="accent4"/>
          </a:fontRef>
        </p:style>
        <p:txBody>
          <a:bodyPr wrap="none" lIns="91440" tIns="45720" rIns="91440" bIns="45720">
            <a:spAutoFit/>
          </a:bodyPr>
          <a:lstStyle/>
          <a:p>
            <a:pPr algn="ctr"/>
            <a:r>
              <a:rPr lang="en-US" sz="1600" dirty="0">
                <a:ln w="0"/>
                <a:solidFill>
                  <a:srgbClr val="4F4C64"/>
                </a:solidFill>
              </a:rPr>
              <a:t>is</a:t>
            </a:r>
            <a:r>
              <a:rPr lang="en-US" sz="1600" dirty="0">
                <a:ln w="0"/>
                <a:solidFill>
                  <a:srgbClr val="4F4C64"/>
                </a:solidFill>
                <a:effectLst>
                  <a:outerShdw blurRad="38100" dist="19050" dir="2700000" algn="tl" rotWithShape="0">
                    <a:schemeClr val="dk1">
                      <a:alpha val="40000"/>
                    </a:schemeClr>
                  </a:outerShdw>
                </a:effectLst>
              </a:rPr>
              <a:t> </a:t>
            </a:r>
            <a:r>
              <a:rPr lang="en-US" sz="1600" dirty="0">
                <a:ln w="0"/>
                <a:solidFill>
                  <a:srgbClr val="4F4C64"/>
                </a:solidFill>
              </a:rPr>
              <a:t>appellation of</a:t>
            </a:r>
          </a:p>
        </p:txBody>
      </p:sp>
      <p:cxnSp>
        <p:nvCxnSpPr>
          <p:cNvPr id="39" name="Straight Arrow Connector 38"/>
          <p:cNvCxnSpPr/>
          <p:nvPr/>
        </p:nvCxnSpPr>
        <p:spPr>
          <a:xfrm>
            <a:off x="9045678" y="3147519"/>
            <a:ext cx="0" cy="427703"/>
          </a:xfrm>
          <a:prstGeom prst="straightConnector1">
            <a:avLst/>
          </a:prstGeom>
          <a:ln w="25400">
            <a:solidFill>
              <a:schemeClr val="accent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p:cNvSpPr txBox="1"/>
          <p:nvPr/>
        </p:nvSpPr>
        <p:spPr>
          <a:xfrm>
            <a:off x="8464765" y="2714764"/>
            <a:ext cx="1161826" cy="307777"/>
          </a:xfrm>
          <a:prstGeom prst="rect">
            <a:avLst/>
          </a:prstGeom>
          <a:noFill/>
        </p:spPr>
        <p:txBody>
          <a:bodyPr wrap="square" rtlCol="0">
            <a:spAutoFit/>
          </a:bodyPr>
          <a:lstStyle/>
          <a:p>
            <a:r>
              <a:rPr lang="en-US" dirty="0">
                <a:solidFill>
                  <a:schemeClr val="accent1">
                    <a:lumMod val="50000"/>
                  </a:schemeClr>
                </a:solidFill>
              </a:rPr>
              <a:t>Attributes</a:t>
            </a:r>
          </a:p>
        </p:txBody>
      </p:sp>
      <p:sp>
        <p:nvSpPr>
          <p:cNvPr id="46" name="TextBox 45"/>
          <p:cNvSpPr txBox="1"/>
          <p:nvPr/>
        </p:nvSpPr>
        <p:spPr>
          <a:xfrm>
            <a:off x="4126796" y="3163721"/>
            <a:ext cx="898978" cy="307777"/>
          </a:xfrm>
          <a:prstGeom prst="rect">
            <a:avLst/>
          </a:prstGeom>
          <a:noFill/>
        </p:spPr>
        <p:txBody>
          <a:bodyPr wrap="square" rtlCol="0">
            <a:spAutoFit/>
          </a:bodyPr>
          <a:lstStyle/>
          <a:p>
            <a:pPr algn="ctr"/>
            <a:r>
              <a:rPr lang="en-US" dirty="0">
                <a:solidFill>
                  <a:schemeClr val="accent3">
                    <a:lumMod val="50000"/>
                  </a:schemeClr>
                </a:solidFill>
              </a:rPr>
              <a:t>Entities</a:t>
            </a:r>
          </a:p>
        </p:txBody>
      </p:sp>
      <p:cxnSp>
        <p:nvCxnSpPr>
          <p:cNvPr id="48" name="Straight Arrow Connector 47"/>
          <p:cNvCxnSpPr>
            <a:stCxn id="46" idx="1"/>
          </p:cNvCxnSpPr>
          <p:nvPr/>
        </p:nvCxnSpPr>
        <p:spPr>
          <a:xfrm flipH="1">
            <a:off x="3331890" y="3348387"/>
            <a:ext cx="794906" cy="552191"/>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0" name="Straight Arrow Connector 49"/>
          <p:cNvCxnSpPr>
            <a:stCxn id="46" idx="3"/>
          </p:cNvCxnSpPr>
          <p:nvPr/>
        </p:nvCxnSpPr>
        <p:spPr>
          <a:xfrm>
            <a:off x="5025774" y="3348386"/>
            <a:ext cx="1642174" cy="199260"/>
          </a:xfrm>
          <a:prstGeom prst="straightConnector1">
            <a:avLst/>
          </a:prstGeom>
          <a:ln>
            <a:solidFill>
              <a:schemeClr val="accent3">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p:cNvCxnSpPr/>
          <p:nvPr/>
        </p:nvCxnSpPr>
        <p:spPr>
          <a:xfrm flipV="1">
            <a:off x="3658035" y="4785190"/>
            <a:ext cx="949244" cy="446290"/>
          </a:xfrm>
          <a:prstGeom prst="straightConnector1">
            <a:avLst/>
          </a:prstGeom>
          <a:ln>
            <a:solidFill>
              <a:srgbClr val="4F4C64"/>
            </a:solidFill>
            <a:tailEnd type="triangle"/>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654619" y="4533496"/>
            <a:ext cx="982325" cy="717543"/>
          </a:xfrm>
          <a:prstGeom prst="straightConnector1">
            <a:avLst/>
          </a:prstGeom>
          <a:ln>
            <a:solidFill>
              <a:srgbClr val="4F4C64"/>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p:cNvCxnSpPr/>
          <p:nvPr/>
        </p:nvCxnSpPr>
        <p:spPr>
          <a:xfrm flipV="1">
            <a:off x="3662558" y="4249353"/>
            <a:ext cx="869942" cy="1001575"/>
          </a:xfrm>
          <a:prstGeom prst="straightConnector1">
            <a:avLst/>
          </a:prstGeom>
          <a:ln>
            <a:solidFill>
              <a:srgbClr val="4F4C64"/>
            </a:solidFill>
            <a:tailEnd type="triangle"/>
          </a:ln>
        </p:spPr>
        <p:style>
          <a:lnRef idx="1">
            <a:schemeClr val="accent1"/>
          </a:lnRef>
          <a:fillRef idx="0">
            <a:schemeClr val="accent1"/>
          </a:fillRef>
          <a:effectRef idx="0">
            <a:schemeClr val="accent1"/>
          </a:effectRef>
          <a:fontRef idx="minor">
            <a:schemeClr val="tx1"/>
          </a:fontRef>
        </p:style>
      </p:cxnSp>
      <p:cxnSp>
        <p:nvCxnSpPr>
          <p:cNvPr id="58" name="Straight Arrow Connector 57"/>
          <p:cNvCxnSpPr/>
          <p:nvPr/>
        </p:nvCxnSpPr>
        <p:spPr>
          <a:xfrm flipV="1">
            <a:off x="3658036" y="3969287"/>
            <a:ext cx="806011" cy="1274779"/>
          </a:xfrm>
          <a:prstGeom prst="straightConnector1">
            <a:avLst/>
          </a:prstGeom>
          <a:ln>
            <a:solidFill>
              <a:srgbClr val="4F4C64"/>
            </a:solidFill>
            <a:tailEnd type="triangle"/>
          </a:ln>
        </p:spPr>
        <p:style>
          <a:lnRef idx="1">
            <a:schemeClr val="accent1"/>
          </a:lnRef>
          <a:fillRef idx="0">
            <a:schemeClr val="accent1"/>
          </a:fillRef>
          <a:effectRef idx="0">
            <a:schemeClr val="accent1"/>
          </a:effectRef>
          <a:fontRef idx="minor">
            <a:schemeClr val="tx1"/>
          </a:fontRef>
        </p:style>
      </p:cxnSp>
      <p:sp>
        <p:nvSpPr>
          <p:cNvPr id="62" name="TextBox 61"/>
          <p:cNvSpPr txBox="1"/>
          <p:nvPr/>
        </p:nvSpPr>
        <p:spPr>
          <a:xfrm>
            <a:off x="2751670" y="5237814"/>
            <a:ext cx="1580076" cy="307777"/>
          </a:xfrm>
          <a:prstGeom prst="rect">
            <a:avLst/>
          </a:prstGeom>
          <a:noFill/>
        </p:spPr>
        <p:txBody>
          <a:bodyPr wrap="square" rtlCol="0">
            <a:spAutoFit/>
          </a:bodyPr>
          <a:lstStyle/>
          <a:p>
            <a:r>
              <a:rPr lang="en-US" dirty="0">
                <a:solidFill>
                  <a:srgbClr val="4F4C64"/>
                </a:solidFill>
              </a:rPr>
              <a:t>Relationships</a:t>
            </a:r>
          </a:p>
        </p:txBody>
      </p:sp>
      <p:sp>
        <p:nvSpPr>
          <p:cNvPr id="65" name="TextBox 64"/>
          <p:cNvSpPr txBox="1"/>
          <p:nvPr/>
        </p:nvSpPr>
        <p:spPr>
          <a:xfrm>
            <a:off x="7585300" y="6299759"/>
            <a:ext cx="2041291" cy="246221"/>
          </a:xfrm>
          <a:prstGeom prst="rect">
            <a:avLst/>
          </a:prstGeom>
          <a:noFill/>
        </p:spPr>
        <p:txBody>
          <a:bodyPr wrap="square" rtlCol="0">
            <a:spAutoFit/>
          </a:bodyPr>
          <a:lstStyle/>
          <a:p>
            <a:r>
              <a:rPr lang="en-US" sz="1000" dirty="0"/>
              <a:t>(Adapted from IFLA LRM, p.17)</a:t>
            </a:r>
          </a:p>
        </p:txBody>
      </p:sp>
    </p:spTree>
    <p:extLst>
      <p:ext uri="{BB962C8B-B14F-4D97-AF65-F5344CB8AC3E}">
        <p14:creationId xmlns:p14="http://schemas.microsoft.com/office/powerpoint/2010/main" val="41934562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2132" y="345753"/>
            <a:ext cx="9014800" cy="1143200"/>
          </a:xfrm>
        </p:spPr>
        <p:txBody>
          <a:bodyPr/>
          <a:lstStyle/>
          <a:p>
            <a:r>
              <a:rPr lang="en-US" dirty="0"/>
              <a:t>Entity Hierarchy</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3438313353"/>
              </p:ext>
            </p:extLst>
          </p:nvPr>
        </p:nvGraphicFramePr>
        <p:xfrm>
          <a:off x="1763268" y="1772616"/>
          <a:ext cx="7430844" cy="4602480"/>
        </p:xfrm>
        <a:graphic>
          <a:graphicData uri="http://schemas.openxmlformats.org/drawingml/2006/table">
            <a:tbl>
              <a:tblPr firstRow="1" bandRow="1">
                <a:tableStyleId>{5C22544A-7EE6-4342-B048-85BDC9FD1C3A}</a:tableStyleId>
              </a:tblPr>
              <a:tblGrid>
                <a:gridCol w="2476948">
                  <a:extLst>
                    <a:ext uri="{9D8B030D-6E8A-4147-A177-3AD203B41FA5}">
                      <a16:colId xmlns:a16="http://schemas.microsoft.com/office/drawing/2014/main" val="3948372176"/>
                    </a:ext>
                  </a:extLst>
                </a:gridCol>
                <a:gridCol w="2476948">
                  <a:extLst>
                    <a:ext uri="{9D8B030D-6E8A-4147-A177-3AD203B41FA5}">
                      <a16:colId xmlns:a16="http://schemas.microsoft.com/office/drawing/2014/main" val="1829807970"/>
                    </a:ext>
                  </a:extLst>
                </a:gridCol>
                <a:gridCol w="2476948">
                  <a:extLst>
                    <a:ext uri="{9D8B030D-6E8A-4147-A177-3AD203B41FA5}">
                      <a16:colId xmlns:a16="http://schemas.microsoft.com/office/drawing/2014/main" val="646806587"/>
                    </a:ext>
                  </a:extLst>
                </a:gridCol>
              </a:tblGrid>
              <a:tr h="302557">
                <a:tc gridSpan="3">
                  <a:txBody>
                    <a:bodyPr/>
                    <a:lstStyle/>
                    <a:p>
                      <a:r>
                        <a:rPr lang="en-US" sz="1600" dirty="0"/>
                        <a:t>Entity Hierarchy</a:t>
                      </a:r>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482665264"/>
                  </a:ext>
                </a:extLst>
              </a:tr>
              <a:tr h="302557">
                <a:tc>
                  <a:txBody>
                    <a:bodyPr/>
                    <a:lstStyle/>
                    <a:p>
                      <a:pPr algn="ctr"/>
                      <a:r>
                        <a:rPr lang="en-US" sz="1600" b="1" dirty="0"/>
                        <a:t>Top Level</a:t>
                      </a:r>
                    </a:p>
                  </a:txBody>
                  <a:tcPr/>
                </a:tc>
                <a:tc>
                  <a:txBody>
                    <a:bodyPr/>
                    <a:lstStyle/>
                    <a:p>
                      <a:pPr algn="ctr"/>
                      <a:r>
                        <a:rPr lang="en-US" sz="1600" b="1" dirty="0"/>
                        <a:t>Second</a:t>
                      </a:r>
                      <a:r>
                        <a:rPr lang="en-US" sz="1600" b="1" baseline="0" dirty="0"/>
                        <a:t>  Level</a:t>
                      </a:r>
                      <a:endParaRPr lang="en-US" sz="1600" b="1" dirty="0"/>
                    </a:p>
                  </a:txBody>
                  <a:tcPr/>
                </a:tc>
                <a:tc>
                  <a:txBody>
                    <a:bodyPr/>
                    <a:lstStyle/>
                    <a:p>
                      <a:pPr algn="ctr"/>
                      <a:r>
                        <a:rPr lang="en-US" sz="1600" b="1" dirty="0"/>
                        <a:t>Third Level</a:t>
                      </a:r>
                    </a:p>
                  </a:txBody>
                  <a:tcPr/>
                </a:tc>
                <a:extLst>
                  <a:ext uri="{0D108BD9-81ED-4DB2-BD59-A6C34878D82A}">
                    <a16:rowId xmlns:a16="http://schemas.microsoft.com/office/drawing/2014/main" val="2020631131"/>
                  </a:ext>
                </a:extLst>
              </a:tr>
              <a:tr h="302557">
                <a:tc>
                  <a:txBody>
                    <a:bodyPr/>
                    <a:lstStyle/>
                    <a:p>
                      <a:r>
                        <a:rPr lang="en-US" sz="1600" dirty="0"/>
                        <a:t>LRM-E1  RES</a:t>
                      </a:r>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305649491"/>
                  </a:ext>
                </a:extLst>
              </a:tr>
              <a:tr h="302557">
                <a:tc>
                  <a:txBody>
                    <a:bodyPr/>
                    <a:lstStyle/>
                    <a:p>
                      <a:r>
                        <a:rPr lang="en-US" sz="1600" dirty="0"/>
                        <a:t>--</a:t>
                      </a:r>
                    </a:p>
                  </a:txBody>
                  <a:tcPr/>
                </a:tc>
                <a:tc>
                  <a:txBody>
                    <a:bodyPr/>
                    <a:lstStyle/>
                    <a:p>
                      <a:r>
                        <a:rPr lang="en-US" sz="1600" dirty="0"/>
                        <a:t>LRM-E2  Work</a:t>
                      </a:r>
                    </a:p>
                  </a:txBody>
                  <a:tcPr/>
                </a:tc>
                <a:tc>
                  <a:txBody>
                    <a:bodyPr/>
                    <a:lstStyle/>
                    <a:p>
                      <a:endParaRPr lang="en-US" sz="1600"/>
                    </a:p>
                  </a:txBody>
                  <a:tcPr/>
                </a:tc>
                <a:extLst>
                  <a:ext uri="{0D108BD9-81ED-4DB2-BD59-A6C34878D82A}">
                    <a16:rowId xmlns:a16="http://schemas.microsoft.com/office/drawing/2014/main" val="2025446093"/>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LRM-E3  Expression</a:t>
                      </a:r>
                    </a:p>
                  </a:txBody>
                  <a:tcPr/>
                </a:tc>
                <a:tc>
                  <a:txBody>
                    <a:bodyPr/>
                    <a:lstStyle/>
                    <a:p>
                      <a:endParaRPr lang="en-US" sz="1600"/>
                    </a:p>
                  </a:txBody>
                  <a:tcPr/>
                </a:tc>
                <a:extLst>
                  <a:ext uri="{0D108BD9-81ED-4DB2-BD59-A6C34878D82A}">
                    <a16:rowId xmlns:a16="http://schemas.microsoft.com/office/drawing/2014/main" val="4262196746"/>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LRM-E4  Manifestation</a:t>
                      </a:r>
                    </a:p>
                  </a:txBody>
                  <a:tcPr/>
                </a:tc>
                <a:tc>
                  <a:txBody>
                    <a:bodyPr/>
                    <a:lstStyle/>
                    <a:p>
                      <a:endParaRPr lang="en-US" sz="1600"/>
                    </a:p>
                  </a:txBody>
                  <a:tcPr/>
                </a:tc>
                <a:extLst>
                  <a:ext uri="{0D108BD9-81ED-4DB2-BD59-A6C34878D82A}">
                    <a16:rowId xmlns:a16="http://schemas.microsoft.com/office/drawing/2014/main" val="1422626116"/>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LRM-E5  Item</a:t>
                      </a:r>
                    </a:p>
                  </a:txBody>
                  <a:tcPr/>
                </a:tc>
                <a:tc>
                  <a:txBody>
                    <a:bodyPr/>
                    <a:lstStyle/>
                    <a:p>
                      <a:endParaRPr lang="en-US" sz="1600" dirty="0"/>
                    </a:p>
                  </a:txBody>
                  <a:tcPr/>
                </a:tc>
                <a:extLst>
                  <a:ext uri="{0D108BD9-81ED-4DB2-BD59-A6C34878D82A}">
                    <a16:rowId xmlns:a16="http://schemas.microsoft.com/office/drawing/2014/main" val="2317105935"/>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LRM-E6  Agent</a:t>
                      </a:r>
                    </a:p>
                  </a:txBody>
                  <a:tcPr/>
                </a:tc>
                <a:tc>
                  <a:txBody>
                    <a:bodyPr/>
                    <a:lstStyle/>
                    <a:p>
                      <a:endParaRPr lang="en-US" sz="1600"/>
                    </a:p>
                  </a:txBody>
                  <a:tcPr/>
                </a:tc>
                <a:extLst>
                  <a:ext uri="{0D108BD9-81ED-4DB2-BD59-A6C34878D82A}">
                    <a16:rowId xmlns:a16="http://schemas.microsoft.com/office/drawing/2014/main" val="3559024666"/>
                  </a:ext>
                </a:extLst>
              </a:tr>
              <a:tr h="302557">
                <a:tc>
                  <a:txBody>
                    <a:bodyPr/>
                    <a:lstStyle/>
                    <a:p>
                      <a:r>
                        <a:rPr lang="en-US" sz="1600" dirty="0"/>
                        <a:t>--</a:t>
                      </a:r>
                    </a:p>
                  </a:txBody>
                  <a:tcPr/>
                </a:tc>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LRM-E7 Person</a:t>
                      </a:r>
                    </a:p>
                  </a:txBody>
                  <a:tcPr/>
                </a:tc>
                <a:extLst>
                  <a:ext uri="{0D108BD9-81ED-4DB2-BD59-A6C34878D82A}">
                    <a16:rowId xmlns:a16="http://schemas.microsoft.com/office/drawing/2014/main" val="3166544904"/>
                  </a:ext>
                </a:extLst>
              </a:tr>
              <a:tr h="302557">
                <a:tc>
                  <a:txBody>
                    <a:bodyPr/>
                    <a:lstStyle/>
                    <a:p>
                      <a:r>
                        <a:rPr lang="en-US" sz="1600" dirty="0"/>
                        <a:t>--</a:t>
                      </a:r>
                    </a:p>
                  </a:txBody>
                  <a:tcPr/>
                </a:tc>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LRM-E8  Collective</a:t>
                      </a:r>
                      <a:r>
                        <a:rPr lang="en-US" sz="1600" baseline="0" dirty="0"/>
                        <a:t> Agent</a:t>
                      </a:r>
                      <a:endParaRPr lang="en-US" sz="1600" dirty="0"/>
                    </a:p>
                  </a:txBody>
                  <a:tcPr/>
                </a:tc>
                <a:extLst>
                  <a:ext uri="{0D108BD9-81ED-4DB2-BD59-A6C34878D82A}">
                    <a16:rowId xmlns:a16="http://schemas.microsoft.com/office/drawing/2014/main" val="608950391"/>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LRM-E9  </a:t>
                      </a:r>
                      <a:r>
                        <a:rPr lang="en-US" sz="1600" dirty="0" err="1"/>
                        <a:t>Nomen</a:t>
                      </a:r>
                      <a:endParaRPr lang="en-US" sz="1600" dirty="0"/>
                    </a:p>
                  </a:txBody>
                  <a:tcPr/>
                </a:tc>
                <a:tc>
                  <a:txBody>
                    <a:bodyPr/>
                    <a:lstStyle/>
                    <a:p>
                      <a:endParaRPr lang="en-US" sz="1600" dirty="0"/>
                    </a:p>
                  </a:txBody>
                  <a:tcPr/>
                </a:tc>
                <a:extLst>
                  <a:ext uri="{0D108BD9-81ED-4DB2-BD59-A6C34878D82A}">
                    <a16:rowId xmlns:a16="http://schemas.microsoft.com/office/drawing/2014/main" val="3148912645"/>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LRM-E10  Place</a:t>
                      </a:r>
                    </a:p>
                  </a:txBody>
                  <a:tcPr/>
                </a:tc>
                <a:tc>
                  <a:txBody>
                    <a:bodyPr/>
                    <a:lstStyle/>
                    <a:p>
                      <a:endParaRPr lang="en-US" sz="1600" dirty="0"/>
                    </a:p>
                  </a:txBody>
                  <a:tcPr/>
                </a:tc>
                <a:extLst>
                  <a:ext uri="{0D108BD9-81ED-4DB2-BD59-A6C34878D82A}">
                    <a16:rowId xmlns:a16="http://schemas.microsoft.com/office/drawing/2014/main" val="866327031"/>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LRM-E11  Time-span</a:t>
                      </a:r>
                    </a:p>
                  </a:txBody>
                  <a:tcPr/>
                </a:tc>
                <a:tc>
                  <a:txBody>
                    <a:bodyPr/>
                    <a:lstStyle/>
                    <a:p>
                      <a:endParaRPr lang="en-US" sz="1600" dirty="0"/>
                    </a:p>
                  </a:txBody>
                  <a:tcPr/>
                </a:tc>
                <a:extLst>
                  <a:ext uri="{0D108BD9-81ED-4DB2-BD59-A6C34878D82A}">
                    <a16:rowId xmlns:a16="http://schemas.microsoft.com/office/drawing/2014/main" val="3894675120"/>
                  </a:ext>
                </a:extLst>
              </a:tr>
            </a:tbl>
          </a:graphicData>
        </a:graphic>
      </p:graphicFrame>
      <p:sp>
        <p:nvSpPr>
          <p:cNvPr id="5" name="TextBox 4"/>
          <p:cNvSpPr txBox="1"/>
          <p:nvPr/>
        </p:nvSpPr>
        <p:spPr>
          <a:xfrm>
            <a:off x="9194112" y="6412538"/>
            <a:ext cx="1151068" cy="246221"/>
          </a:xfrm>
          <a:prstGeom prst="rect">
            <a:avLst/>
          </a:prstGeom>
          <a:noFill/>
        </p:spPr>
        <p:txBody>
          <a:bodyPr wrap="square" rtlCol="0">
            <a:spAutoFit/>
          </a:bodyPr>
          <a:lstStyle/>
          <a:p>
            <a:r>
              <a:rPr lang="en-US" sz="1000" dirty="0"/>
              <a:t>(IFLA LRM, 18)</a:t>
            </a:r>
          </a:p>
        </p:txBody>
      </p:sp>
    </p:spTree>
    <p:extLst>
      <p:ext uri="{BB962C8B-B14F-4D97-AF65-F5344CB8AC3E}">
        <p14:creationId xmlns:p14="http://schemas.microsoft.com/office/powerpoint/2010/main" val="158270968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733" y="418905"/>
            <a:ext cx="9014800" cy="1143200"/>
          </a:xfrm>
        </p:spPr>
        <p:txBody>
          <a:bodyPr/>
          <a:lstStyle/>
          <a:p>
            <a:r>
              <a:rPr lang="en-US" dirty="0"/>
              <a:t>Attributes</a:t>
            </a:r>
          </a:p>
        </p:txBody>
      </p:sp>
      <p:sp>
        <p:nvSpPr>
          <p:cNvPr id="3" name="Content Placeholder 2"/>
          <p:cNvSpPr>
            <a:spLocks noGrp="1"/>
          </p:cNvSpPr>
          <p:nvPr>
            <p:ph type="body" idx="1"/>
          </p:nvPr>
        </p:nvSpPr>
        <p:spPr>
          <a:xfrm>
            <a:off x="957733" y="1562105"/>
            <a:ext cx="9014800" cy="4930135"/>
          </a:xfrm>
        </p:spPr>
        <p:txBody>
          <a:bodyPr/>
          <a:lstStyle/>
          <a:p>
            <a:pPr marL="225425" indent="-225425">
              <a:buFont typeface="Arial" panose="020B0604020202020204" pitchFamily="34" charset="0"/>
              <a:buChar char="•"/>
            </a:pPr>
            <a:r>
              <a:rPr lang="en-US" dirty="0"/>
              <a:t>Attributes describe (“characterize”) entities</a:t>
            </a:r>
          </a:p>
          <a:p>
            <a:pPr marL="225425" indent="-225425">
              <a:buFont typeface="Arial" panose="020B0604020202020204" pitchFamily="34" charset="0"/>
              <a:buChar char="•"/>
            </a:pPr>
            <a:r>
              <a:rPr lang="en-US" dirty="0"/>
              <a:t>No attribute is </a:t>
            </a:r>
            <a:r>
              <a:rPr lang="en-US" b="1" dirty="0"/>
              <a:t>required </a:t>
            </a:r>
            <a:r>
              <a:rPr lang="en-US" dirty="0"/>
              <a:t>but may be recorded if “applicable and easily ascertainable” and relevant</a:t>
            </a:r>
          </a:p>
          <a:p>
            <a:pPr marL="225425" indent="-225425">
              <a:buFont typeface="Arial" panose="020B0604020202020204" pitchFamily="34" charset="0"/>
              <a:buChar char="•"/>
            </a:pPr>
            <a:r>
              <a:rPr lang="en-US" dirty="0"/>
              <a:t>Attributes listed in the LRM are not exhaustive; applications (such as RDA) may define additional attributes as needed</a:t>
            </a:r>
          </a:p>
          <a:p>
            <a:pPr marL="225425" indent="-225425">
              <a:buFont typeface="Arial" panose="020B0604020202020204" pitchFamily="34" charset="0"/>
              <a:buChar char="•"/>
            </a:pPr>
            <a:r>
              <a:rPr lang="en-US" dirty="0"/>
              <a:t>EXAMPLE:</a:t>
            </a:r>
          </a:p>
          <a:p>
            <a:pPr marL="0" indent="0">
              <a:buNone/>
            </a:pPr>
            <a:endParaRPr lang="en-US" dirty="0"/>
          </a:p>
        </p:txBody>
      </p:sp>
      <p:graphicFrame>
        <p:nvGraphicFramePr>
          <p:cNvPr id="4" name="Table 3"/>
          <p:cNvGraphicFramePr>
            <a:graphicFrameLocks noGrp="1"/>
          </p:cNvGraphicFramePr>
          <p:nvPr>
            <p:extLst>
              <p:ext uri="{D42A27DB-BD31-4B8C-83A1-F6EECF244321}">
                <p14:modId xmlns:p14="http://schemas.microsoft.com/office/powerpoint/2010/main" val="3175015524"/>
              </p:ext>
            </p:extLst>
          </p:nvPr>
        </p:nvGraphicFramePr>
        <p:xfrm>
          <a:off x="3001743" y="4327857"/>
          <a:ext cx="6468931" cy="1884082"/>
        </p:xfrm>
        <a:graphic>
          <a:graphicData uri="http://schemas.openxmlformats.org/drawingml/2006/table">
            <a:tbl>
              <a:tblPr firstRow="1" bandRow="1">
                <a:tableStyleId>{9D7B26C5-4107-4FEC-AEDC-1716B250A1EF}</a:tableStyleId>
              </a:tblPr>
              <a:tblGrid>
                <a:gridCol w="2784536">
                  <a:extLst>
                    <a:ext uri="{9D8B030D-6E8A-4147-A177-3AD203B41FA5}">
                      <a16:colId xmlns:a16="http://schemas.microsoft.com/office/drawing/2014/main" val="3513648554"/>
                    </a:ext>
                  </a:extLst>
                </a:gridCol>
                <a:gridCol w="3684395">
                  <a:extLst>
                    <a:ext uri="{9D8B030D-6E8A-4147-A177-3AD203B41FA5}">
                      <a16:colId xmlns:a16="http://schemas.microsoft.com/office/drawing/2014/main" val="3026166115"/>
                    </a:ext>
                  </a:extLst>
                </a:gridCol>
              </a:tblGrid>
              <a:tr h="451155">
                <a:tc>
                  <a:txBody>
                    <a:bodyPr/>
                    <a:lstStyle/>
                    <a:p>
                      <a:r>
                        <a:rPr lang="en-US" dirty="0"/>
                        <a:t>LRM-E3</a:t>
                      </a:r>
                      <a:r>
                        <a:rPr lang="en-US" baseline="0" dirty="0"/>
                        <a:t>  Expression</a:t>
                      </a:r>
                      <a:endParaRPr lang="en-US" dirty="0"/>
                    </a:p>
                  </a:txBody>
                  <a:tcPr/>
                </a:tc>
                <a:tc>
                  <a:txBody>
                    <a:bodyPr/>
                    <a:lstStyle/>
                    <a:p>
                      <a:endParaRPr lang="en-US"/>
                    </a:p>
                  </a:txBody>
                  <a:tcPr/>
                </a:tc>
                <a:extLst>
                  <a:ext uri="{0D108BD9-81ED-4DB2-BD59-A6C34878D82A}">
                    <a16:rowId xmlns:a16="http://schemas.microsoft.com/office/drawing/2014/main" val="2710230731"/>
                  </a:ext>
                </a:extLst>
              </a:tr>
              <a:tr h="143292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LRM-E3</a:t>
                      </a:r>
                      <a:r>
                        <a:rPr lang="en-US" sz="1600" baseline="0" dirty="0"/>
                        <a:t>  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LRM-E3</a:t>
                      </a:r>
                      <a:r>
                        <a:rPr lang="en-US" sz="1600" baseline="0" dirty="0"/>
                        <a:t>  Expression</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LRM-E3</a:t>
                      </a:r>
                      <a:r>
                        <a:rPr lang="en-US" sz="1600" baseline="0" dirty="0"/>
                        <a:t>  Expression</a:t>
                      </a:r>
                      <a:endParaRPr lang="en-US" sz="160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LRM-E3</a:t>
                      </a:r>
                      <a:r>
                        <a:rPr lang="en-US" sz="1600" baseline="0" dirty="0"/>
                        <a:t>  Expression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LRM-E3</a:t>
                      </a:r>
                      <a:r>
                        <a:rPr lang="en-US" sz="1600" baseline="0" dirty="0"/>
                        <a:t>  Expression</a:t>
                      </a:r>
                      <a:endParaRPr lang="en-US" sz="1600" dirty="0"/>
                    </a:p>
                  </a:txBody>
                  <a:tcPr>
                    <a:solidFill>
                      <a:schemeClr val="accent6">
                        <a:lumMod val="60000"/>
                        <a:lumOff val="40000"/>
                        <a:alpha val="20000"/>
                      </a:schemeClr>
                    </a:solidFill>
                  </a:tcPr>
                </a:tc>
                <a:tc>
                  <a:txBody>
                    <a:bodyPr/>
                    <a:lstStyle/>
                    <a:p>
                      <a:r>
                        <a:rPr lang="en-US" sz="1600" dirty="0"/>
                        <a:t>LRM-E3-A2  Extent</a:t>
                      </a:r>
                    </a:p>
                    <a:p>
                      <a:r>
                        <a:rPr lang="en-US" sz="1600" dirty="0"/>
                        <a:t>LRM-E3-A3</a:t>
                      </a:r>
                      <a:r>
                        <a:rPr lang="en-US" sz="1600" baseline="0" dirty="0"/>
                        <a:t>  Intended Audience</a:t>
                      </a:r>
                    </a:p>
                    <a:p>
                      <a:r>
                        <a:rPr lang="en-US" sz="1600" dirty="0"/>
                        <a:t>LRM-E3-A6</a:t>
                      </a:r>
                      <a:r>
                        <a:rPr lang="en-US" sz="1600" baseline="0" dirty="0"/>
                        <a:t>  Language</a:t>
                      </a:r>
                    </a:p>
                    <a:p>
                      <a:r>
                        <a:rPr lang="en-US" sz="1600" baseline="0" dirty="0"/>
                        <a:t>LR</a:t>
                      </a:r>
                      <a:r>
                        <a:rPr lang="en-US" sz="1600" dirty="0"/>
                        <a:t>M-E3-A7</a:t>
                      </a:r>
                      <a:r>
                        <a:rPr lang="en-US" sz="1600" baseline="0" dirty="0"/>
                        <a:t>  Key</a:t>
                      </a:r>
                    </a:p>
                    <a:p>
                      <a:r>
                        <a:rPr lang="en-US" sz="1600" baseline="0" dirty="0"/>
                        <a:t>LR</a:t>
                      </a:r>
                      <a:r>
                        <a:rPr lang="en-US" sz="1600" dirty="0"/>
                        <a:t>M-E3-A8</a:t>
                      </a:r>
                      <a:r>
                        <a:rPr lang="en-US" sz="1600" baseline="0" dirty="0"/>
                        <a:t>  Medium of performance</a:t>
                      </a:r>
                      <a:endParaRPr lang="en-US" sz="1600" dirty="0"/>
                    </a:p>
                  </a:txBody>
                  <a:tcPr>
                    <a:solidFill>
                      <a:schemeClr val="accent6">
                        <a:lumMod val="60000"/>
                        <a:lumOff val="40000"/>
                        <a:alpha val="20000"/>
                      </a:schemeClr>
                    </a:solidFill>
                  </a:tcPr>
                </a:tc>
                <a:extLst>
                  <a:ext uri="{0D108BD9-81ED-4DB2-BD59-A6C34878D82A}">
                    <a16:rowId xmlns:a16="http://schemas.microsoft.com/office/drawing/2014/main" val="2768422605"/>
                  </a:ext>
                </a:extLst>
              </a:tr>
            </a:tbl>
          </a:graphicData>
        </a:graphic>
      </p:graphicFrame>
      <p:sp>
        <p:nvSpPr>
          <p:cNvPr id="5" name="TextBox 4"/>
          <p:cNvSpPr txBox="1"/>
          <p:nvPr/>
        </p:nvSpPr>
        <p:spPr>
          <a:xfrm>
            <a:off x="8826560" y="6333974"/>
            <a:ext cx="1288228" cy="246221"/>
          </a:xfrm>
          <a:prstGeom prst="rect">
            <a:avLst/>
          </a:prstGeom>
          <a:noFill/>
        </p:spPr>
        <p:txBody>
          <a:bodyPr wrap="square" rtlCol="0">
            <a:spAutoFit/>
          </a:bodyPr>
          <a:lstStyle/>
          <a:p>
            <a:r>
              <a:rPr lang="en-US" sz="1000" dirty="0"/>
              <a:t>(IFLA LRM, p. 36) </a:t>
            </a:r>
          </a:p>
        </p:txBody>
      </p:sp>
    </p:spTree>
    <p:extLst>
      <p:ext uri="{BB962C8B-B14F-4D97-AF65-F5344CB8AC3E}">
        <p14:creationId xmlns:p14="http://schemas.microsoft.com/office/powerpoint/2010/main" val="37450867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57733" y="388570"/>
            <a:ext cx="9014800" cy="1143200"/>
          </a:xfrm>
        </p:spPr>
        <p:txBody>
          <a:bodyPr/>
          <a:lstStyle/>
          <a:p>
            <a:r>
              <a:rPr lang="en-US" dirty="0"/>
              <a:t>Relationships</a:t>
            </a:r>
          </a:p>
        </p:txBody>
      </p:sp>
      <p:sp>
        <p:nvSpPr>
          <p:cNvPr id="3" name="Content Placeholder 2"/>
          <p:cNvSpPr>
            <a:spLocks noGrp="1"/>
          </p:cNvSpPr>
          <p:nvPr>
            <p:ph type="body" idx="1"/>
          </p:nvPr>
        </p:nvSpPr>
        <p:spPr>
          <a:xfrm>
            <a:off x="957733" y="1531770"/>
            <a:ext cx="9014800" cy="3974000"/>
          </a:xfrm>
          <a:ln>
            <a:noFill/>
          </a:ln>
        </p:spPr>
        <p:txBody>
          <a:bodyPr>
            <a:normAutofit/>
          </a:bodyPr>
          <a:lstStyle/>
          <a:p>
            <a:pPr marL="225425" indent="-225425">
              <a:buFont typeface="Arial" panose="020B0604020202020204" pitchFamily="34" charset="0"/>
              <a:buChar char="•"/>
            </a:pPr>
            <a:r>
              <a:rPr lang="en-US" dirty="0"/>
              <a:t>Connect entities and provide context</a:t>
            </a:r>
          </a:p>
          <a:p>
            <a:pPr marL="225425" indent="-225425">
              <a:buFont typeface="Arial" panose="020B0604020202020204" pitchFamily="34" charset="0"/>
              <a:buChar char="•"/>
            </a:pPr>
            <a:r>
              <a:rPr lang="en-US" dirty="0"/>
              <a:t>Can be expanded in different implementations</a:t>
            </a:r>
          </a:p>
          <a:p>
            <a:pPr marL="225425" indent="-225425">
              <a:buFont typeface="Arial" panose="020B0604020202020204" pitchFamily="34" charset="0"/>
              <a:buChar char="•"/>
            </a:pPr>
            <a:r>
              <a:rPr lang="en-US" dirty="0"/>
              <a:t>All relationships are refinements of the Res ‘is associated with’ Res general relationship</a:t>
            </a:r>
          </a:p>
          <a:p>
            <a:pPr marL="225425" indent="-225425">
              <a:buFont typeface="Arial" panose="020B0604020202020204" pitchFamily="34" charset="0"/>
              <a:buChar char="•"/>
            </a:pPr>
            <a:r>
              <a:rPr lang="en-US" dirty="0"/>
              <a:t>WEMI relationships are at the core of the model, but implementation of further relationships is “encouraged”</a:t>
            </a:r>
          </a:p>
          <a:p>
            <a:pPr marL="225425" indent="-225425">
              <a:buFont typeface="Arial" panose="020B0604020202020204" pitchFamily="34" charset="0"/>
              <a:buChar char="•"/>
            </a:pPr>
            <a:r>
              <a:rPr lang="en-US" dirty="0"/>
              <a:t>Multi-step relationships called “paths” may be declared or may be substituted by allowable shortcuts</a:t>
            </a:r>
          </a:p>
        </p:txBody>
      </p:sp>
      <p:sp>
        <p:nvSpPr>
          <p:cNvPr id="4" name="TextBox 3"/>
          <p:cNvSpPr txBox="1"/>
          <p:nvPr/>
        </p:nvSpPr>
        <p:spPr>
          <a:xfrm>
            <a:off x="3429447" y="5505770"/>
            <a:ext cx="4464424" cy="738664"/>
          </a:xfrm>
          <a:prstGeom prst="rect">
            <a:avLst/>
          </a:prstGeom>
          <a:solidFill>
            <a:schemeClr val="accent6">
              <a:lumMod val="20000"/>
              <a:lumOff val="80000"/>
            </a:schemeClr>
          </a:solidFill>
        </p:spPr>
        <p:txBody>
          <a:bodyPr wrap="square" rtlCol="0">
            <a:spAutoFit/>
          </a:bodyPr>
          <a:lstStyle/>
          <a:p>
            <a:r>
              <a:rPr lang="en-US" dirty="0"/>
              <a:t>NOMEN 1 ‘is appellation of’ RES</a:t>
            </a:r>
          </a:p>
          <a:p>
            <a:r>
              <a:rPr lang="en-US" dirty="0"/>
              <a:t>RES ‘has appellation’ NOMEN 2 = (shortcut) </a:t>
            </a:r>
          </a:p>
          <a:p>
            <a:r>
              <a:rPr lang="en-US" dirty="0"/>
              <a:t>NOMEN 1 ‘is equivalent to’ NOMEN 2</a:t>
            </a:r>
          </a:p>
        </p:txBody>
      </p:sp>
    </p:spTree>
    <p:extLst>
      <p:ext uri="{BB962C8B-B14F-4D97-AF65-F5344CB8AC3E}">
        <p14:creationId xmlns:p14="http://schemas.microsoft.com/office/powerpoint/2010/main" val="237297777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LRM in RDA</a:t>
            </a:r>
          </a:p>
        </p:txBody>
      </p:sp>
      <p:sp>
        <p:nvSpPr>
          <p:cNvPr id="3" name="Content Placeholder 2"/>
          <p:cNvSpPr>
            <a:spLocks noGrp="1"/>
          </p:cNvSpPr>
          <p:nvPr>
            <p:ph type="body" idx="1"/>
          </p:nvPr>
        </p:nvSpPr>
        <p:spPr>
          <a:xfrm>
            <a:off x="957733" y="2311400"/>
            <a:ext cx="9014800" cy="3249428"/>
          </a:xfrm>
        </p:spPr>
        <p:txBody>
          <a:bodyPr/>
          <a:lstStyle/>
          <a:p>
            <a:pPr marL="225425" indent="-225425">
              <a:buFont typeface="Arial" panose="020B0604020202020204" pitchFamily="34" charset="0"/>
              <a:buChar char="•"/>
            </a:pPr>
            <a:r>
              <a:rPr lang="en-US" dirty="0"/>
              <a:t>RDA is/will be an instance of the LRM</a:t>
            </a:r>
          </a:p>
          <a:p>
            <a:pPr marL="225425" indent="-225425">
              <a:buFont typeface="Arial" panose="020B0604020202020204" pitchFamily="34" charset="0"/>
              <a:buChar char="•"/>
            </a:pPr>
            <a:r>
              <a:rPr lang="en-US" dirty="0"/>
              <a:t>RDA adapts and expands on the LRM </a:t>
            </a:r>
          </a:p>
          <a:p>
            <a:pPr marL="225425" indent="-225425">
              <a:buFont typeface="Arial" panose="020B0604020202020204" pitchFamily="34" charset="0"/>
              <a:buChar char="•"/>
            </a:pPr>
            <a:r>
              <a:rPr lang="en-US" dirty="0"/>
              <a:t>The RDA 3R project (Restructure and Redesign of RDA) attempts to “aim for compatibility” between current RDA entities and the LRM</a:t>
            </a:r>
          </a:p>
          <a:p>
            <a:pPr marL="225425" indent="-225425">
              <a:buFont typeface="Arial" panose="020B0604020202020204" pitchFamily="34" charset="0"/>
              <a:buChar char="•"/>
            </a:pPr>
            <a:r>
              <a:rPr lang="en-US" dirty="0"/>
              <a:t>Agents, aggregates, and other undeveloped areas of RDA are being addressed </a:t>
            </a:r>
          </a:p>
        </p:txBody>
      </p:sp>
    </p:spTree>
    <p:extLst>
      <p:ext uri="{BB962C8B-B14F-4D97-AF65-F5344CB8AC3E}">
        <p14:creationId xmlns:p14="http://schemas.microsoft.com/office/powerpoint/2010/main" val="341605877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79C6FCB-75D1-4ED8-85C9-92E5A57A251F}"/>
              </a:ext>
            </a:extLst>
          </p:cNvPr>
          <p:cNvSpPr txBox="1"/>
          <p:nvPr/>
        </p:nvSpPr>
        <p:spPr>
          <a:xfrm>
            <a:off x="660399" y="3246288"/>
            <a:ext cx="5760721" cy="1015663"/>
          </a:xfrm>
          <a:prstGeom prst="rect">
            <a:avLst/>
          </a:prstGeom>
          <a:noFill/>
        </p:spPr>
        <p:txBody>
          <a:bodyPr wrap="square" rtlCol="0">
            <a:spAutoFit/>
          </a:bodyPr>
          <a:lstStyle/>
          <a:p>
            <a:r>
              <a:rPr lang="en-US" sz="6000" dirty="0">
                <a:solidFill>
                  <a:schemeClr val="accent4">
                    <a:lumMod val="60000"/>
                    <a:lumOff val="40000"/>
                  </a:schemeClr>
                </a:solidFill>
                <a:latin typeface="Univers Condensed Light" panose="020B0306020202040204" pitchFamily="34" charset="0"/>
              </a:rPr>
              <a:t>Where we are now</a:t>
            </a:r>
          </a:p>
        </p:txBody>
      </p:sp>
    </p:spTree>
    <p:extLst>
      <p:ext uri="{BB962C8B-B14F-4D97-AF65-F5344CB8AC3E}">
        <p14:creationId xmlns:p14="http://schemas.microsoft.com/office/powerpoint/2010/main" val="52857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02DFB3-D315-449C-85DA-D1C5AF298AD5}"/>
              </a:ext>
            </a:extLst>
          </p:cNvPr>
          <p:cNvSpPr>
            <a:spLocks noGrp="1"/>
          </p:cNvSpPr>
          <p:nvPr>
            <p:ph type="title"/>
          </p:nvPr>
        </p:nvSpPr>
        <p:spPr>
          <a:xfrm>
            <a:off x="639078" y="279251"/>
            <a:ext cx="9014800" cy="1143200"/>
          </a:xfrm>
        </p:spPr>
        <p:txBody>
          <a:bodyPr/>
          <a:lstStyle/>
          <a:p>
            <a:r>
              <a:rPr lang="en-US" dirty="0"/>
              <a:t>RDA Toolkit and the LRM</a:t>
            </a:r>
          </a:p>
        </p:txBody>
      </p:sp>
      <p:sp>
        <p:nvSpPr>
          <p:cNvPr id="3" name="Text Placeholder 2">
            <a:extLst>
              <a:ext uri="{FF2B5EF4-FFF2-40B4-BE49-F238E27FC236}">
                <a16:creationId xmlns:a16="http://schemas.microsoft.com/office/drawing/2014/main" id="{635A6536-14AD-447C-AA78-5B8F1188BD9A}"/>
              </a:ext>
            </a:extLst>
          </p:cNvPr>
          <p:cNvSpPr>
            <a:spLocks noGrp="1"/>
          </p:cNvSpPr>
          <p:nvPr>
            <p:ph type="body" idx="1"/>
          </p:nvPr>
        </p:nvSpPr>
        <p:spPr>
          <a:xfrm>
            <a:off x="708351" y="1577109"/>
            <a:ext cx="9014800" cy="3974000"/>
          </a:xfrm>
        </p:spPr>
        <p:txBody>
          <a:bodyPr/>
          <a:lstStyle/>
          <a:p>
            <a:r>
              <a:rPr lang="en-US" dirty="0"/>
              <a:t>RDA is an “instance” of the LRM</a:t>
            </a:r>
          </a:p>
          <a:p>
            <a:pPr lvl="1"/>
            <a:r>
              <a:rPr lang="en-US" dirty="0"/>
              <a:t>True to the spirit of the LRM, it starts with that as the basis but expands on the original model quite a bit</a:t>
            </a:r>
          </a:p>
          <a:p>
            <a:pPr lvl="1"/>
            <a:r>
              <a:rPr lang="en-US" dirty="0"/>
              <a:t>RDA elements are “refinements” of the LRM</a:t>
            </a:r>
          </a:p>
          <a:p>
            <a:pPr lvl="1"/>
            <a:r>
              <a:rPr lang="en-US" dirty="0"/>
              <a:t>Retains some elements like WEMI and Person</a:t>
            </a:r>
          </a:p>
          <a:p>
            <a:pPr lvl="1"/>
            <a:r>
              <a:rPr lang="en-US" dirty="0"/>
              <a:t>Adds additional elements Agent, Collective Agent, </a:t>
            </a:r>
            <a:r>
              <a:rPr lang="en-US" dirty="0" err="1"/>
              <a:t>Nomen</a:t>
            </a:r>
            <a:r>
              <a:rPr lang="en-US" dirty="0"/>
              <a:t>, Place, Time-span, and </a:t>
            </a:r>
            <a:r>
              <a:rPr lang="en-US"/>
              <a:t>RDA Entity (for LRM Res)</a:t>
            </a:r>
            <a:endParaRPr lang="en-US" dirty="0"/>
          </a:p>
        </p:txBody>
      </p:sp>
    </p:spTree>
    <p:extLst>
      <p:ext uri="{BB962C8B-B14F-4D97-AF65-F5344CB8AC3E}">
        <p14:creationId xmlns:p14="http://schemas.microsoft.com/office/powerpoint/2010/main" val="194105980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79A51-31A4-4D56-8131-B813CD811672}"/>
              </a:ext>
            </a:extLst>
          </p:cNvPr>
          <p:cNvSpPr>
            <a:spLocks noGrp="1"/>
          </p:cNvSpPr>
          <p:nvPr>
            <p:ph type="title"/>
          </p:nvPr>
        </p:nvSpPr>
        <p:spPr>
          <a:xfrm>
            <a:off x="957733" y="287333"/>
            <a:ext cx="9014800" cy="1143200"/>
          </a:xfrm>
        </p:spPr>
        <p:txBody>
          <a:bodyPr/>
          <a:lstStyle/>
          <a:p>
            <a:r>
              <a:rPr lang="en-US" dirty="0"/>
              <a:t>RDA Structure</a:t>
            </a:r>
          </a:p>
        </p:txBody>
      </p:sp>
      <p:sp>
        <p:nvSpPr>
          <p:cNvPr id="3" name="Text Placeholder 2">
            <a:extLst>
              <a:ext uri="{FF2B5EF4-FFF2-40B4-BE49-F238E27FC236}">
                <a16:creationId xmlns:a16="http://schemas.microsoft.com/office/drawing/2014/main" id="{F026DFC0-6168-414F-8DDB-9DBC9F8BAB32}"/>
              </a:ext>
            </a:extLst>
          </p:cNvPr>
          <p:cNvSpPr>
            <a:spLocks noGrp="1"/>
          </p:cNvSpPr>
          <p:nvPr>
            <p:ph type="body" idx="1"/>
          </p:nvPr>
        </p:nvSpPr>
        <p:spPr>
          <a:xfrm>
            <a:off x="957733" y="1430533"/>
            <a:ext cx="9014800" cy="3974000"/>
          </a:xfrm>
        </p:spPr>
        <p:txBody>
          <a:bodyPr/>
          <a:lstStyle/>
          <a:p>
            <a:r>
              <a:rPr lang="en-US" dirty="0"/>
              <a:t>RDA inherits the LRM emphasis on user tasks</a:t>
            </a:r>
          </a:p>
          <a:p>
            <a:r>
              <a:rPr lang="en-US" dirty="0"/>
              <a:t>Structure is different</a:t>
            </a:r>
          </a:p>
          <a:p>
            <a:pPr lvl="1"/>
            <a:r>
              <a:rPr lang="en-US" dirty="0"/>
              <a:t>General guidance at the beginning of each section is merged into one big “Guidance” section of RDA</a:t>
            </a:r>
          </a:p>
          <a:p>
            <a:pPr lvl="1"/>
            <a:r>
              <a:rPr lang="en-US" dirty="0"/>
              <a:t>“User tasks” section </a:t>
            </a:r>
          </a:p>
          <a:p>
            <a:pPr lvl="1"/>
            <a:r>
              <a:rPr lang="en-US" dirty="0"/>
              <a:t>Much more cataloger judgement</a:t>
            </a:r>
          </a:p>
          <a:p>
            <a:pPr lvl="1"/>
            <a:r>
              <a:rPr lang="en-US" dirty="0"/>
              <a:t>Focuses on relationship between data and user tasks</a:t>
            </a:r>
          </a:p>
          <a:p>
            <a:pPr lvl="1"/>
            <a:r>
              <a:rPr lang="en-US" dirty="0"/>
              <a:t>Sections and chapters broken up into individual data elements</a:t>
            </a:r>
          </a:p>
          <a:p>
            <a:pPr lvl="1"/>
            <a:r>
              <a:rPr lang="en-US" dirty="0"/>
              <a:t>Realigned to the LRM entities</a:t>
            </a:r>
          </a:p>
        </p:txBody>
      </p:sp>
      <p:sp>
        <p:nvSpPr>
          <p:cNvPr id="4" name="TextBox 3">
            <a:extLst>
              <a:ext uri="{FF2B5EF4-FFF2-40B4-BE49-F238E27FC236}">
                <a16:creationId xmlns:a16="http://schemas.microsoft.com/office/drawing/2014/main" id="{6F979B6D-7E9D-44E6-890F-991C1FFCA922}"/>
              </a:ext>
            </a:extLst>
          </p:cNvPr>
          <p:cNvSpPr txBox="1"/>
          <p:nvPr/>
        </p:nvSpPr>
        <p:spPr>
          <a:xfrm>
            <a:off x="228600" y="5905500"/>
            <a:ext cx="9906000" cy="646331"/>
          </a:xfrm>
          <a:prstGeom prst="rect">
            <a:avLst/>
          </a:prstGeom>
          <a:noFill/>
        </p:spPr>
        <p:txBody>
          <a:bodyPr wrap="square" rtlCol="0">
            <a:spAutoFit/>
          </a:bodyPr>
          <a:lstStyle/>
          <a:p>
            <a:r>
              <a:rPr lang="en-US" sz="1800" dirty="0">
                <a:solidFill>
                  <a:schemeClr val="accent1">
                    <a:lumMod val="75000"/>
                  </a:schemeClr>
                </a:solidFill>
                <a:latin typeface="Titillium Web Light" panose="00000400000000000000" pitchFamily="2" charset="0"/>
              </a:rPr>
              <a:t>From Oliver, Chris (2021), </a:t>
            </a:r>
            <a:r>
              <a:rPr lang="en-US" sz="1800" i="1" dirty="0">
                <a:solidFill>
                  <a:schemeClr val="accent1">
                    <a:lumMod val="75000"/>
                  </a:schemeClr>
                </a:solidFill>
                <a:latin typeface="Titillium Web Light" panose="00000400000000000000" pitchFamily="2" charset="0"/>
              </a:rPr>
              <a:t>Introducing RDA : a guide to the basics after 3r.</a:t>
            </a:r>
            <a:r>
              <a:rPr lang="en-US" sz="1800" dirty="0">
                <a:solidFill>
                  <a:schemeClr val="accent1">
                    <a:lumMod val="75000"/>
                  </a:schemeClr>
                </a:solidFill>
                <a:latin typeface="Titillium Web Light" panose="00000400000000000000" pitchFamily="2" charset="0"/>
              </a:rPr>
              <a:t> Chicago: ALA Editions. I HIGHLY recommend this book for anyone thinking of working with the new RDA toolkit.</a:t>
            </a:r>
            <a:endParaRPr lang="en-US" sz="1800" i="1" dirty="0">
              <a:solidFill>
                <a:schemeClr val="accent1">
                  <a:lumMod val="75000"/>
                </a:schemeClr>
              </a:solidFill>
              <a:latin typeface="Titillium Web Light" panose="00000400000000000000" pitchFamily="2" charset="0"/>
            </a:endParaRPr>
          </a:p>
        </p:txBody>
      </p:sp>
    </p:spTree>
    <p:extLst>
      <p:ext uri="{BB962C8B-B14F-4D97-AF65-F5344CB8AC3E}">
        <p14:creationId xmlns:p14="http://schemas.microsoft.com/office/powerpoint/2010/main" val="149029934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909B-7D80-4A4C-ABF7-E973553C6616}"/>
              </a:ext>
            </a:extLst>
          </p:cNvPr>
          <p:cNvSpPr>
            <a:spLocks noGrp="1"/>
          </p:cNvSpPr>
          <p:nvPr>
            <p:ph type="title"/>
          </p:nvPr>
        </p:nvSpPr>
        <p:spPr>
          <a:xfrm>
            <a:off x="696476" y="1103399"/>
            <a:ext cx="4711547" cy="764590"/>
          </a:xfrm>
        </p:spPr>
        <p:txBody>
          <a:bodyPr/>
          <a:lstStyle/>
          <a:p>
            <a:r>
              <a:rPr lang="en-US" dirty="0"/>
              <a:t>A bit of cataloging history</a:t>
            </a:r>
          </a:p>
        </p:txBody>
      </p:sp>
      <p:sp>
        <p:nvSpPr>
          <p:cNvPr id="3" name="Text Placeholder 2">
            <a:extLst>
              <a:ext uri="{FF2B5EF4-FFF2-40B4-BE49-F238E27FC236}">
                <a16:creationId xmlns:a16="http://schemas.microsoft.com/office/drawing/2014/main" id="{DCD4D4EF-1BBC-47D2-AE42-124439970770}"/>
              </a:ext>
            </a:extLst>
          </p:cNvPr>
          <p:cNvSpPr>
            <a:spLocks noGrp="1"/>
          </p:cNvSpPr>
          <p:nvPr>
            <p:ph type="body" idx="1"/>
          </p:nvPr>
        </p:nvSpPr>
        <p:spPr>
          <a:xfrm>
            <a:off x="338843" y="3081128"/>
            <a:ext cx="9162636" cy="3681812"/>
          </a:xfrm>
        </p:spPr>
        <p:txBody>
          <a:bodyPr/>
          <a:lstStyle/>
          <a:p>
            <a:pPr>
              <a:buFont typeface="Wingdings" panose="05000000000000000000" pitchFamily="2" charset="2"/>
              <a:buChar char="§"/>
            </a:pPr>
            <a:r>
              <a:rPr lang="en-US" dirty="0"/>
              <a:t>Cataloging and the storing of texts is an ancient practice</a:t>
            </a:r>
          </a:p>
          <a:p>
            <a:pPr>
              <a:buFont typeface="Wingdings" panose="05000000000000000000" pitchFamily="2" charset="2"/>
              <a:buChar char="§"/>
            </a:pPr>
            <a:r>
              <a:rPr lang="en-US" dirty="0"/>
              <a:t>Considering handwritten documents, there are few viable ways to arrange a catalog</a:t>
            </a:r>
          </a:p>
          <a:p>
            <a:pPr lvl="1">
              <a:buClr>
                <a:schemeClr val="accent1">
                  <a:lumMod val="75000"/>
                </a:schemeClr>
              </a:buClr>
              <a:buFont typeface="Arial" panose="020B0604020202020204" pitchFamily="34" charset="0"/>
              <a:buChar char="•"/>
            </a:pPr>
            <a:r>
              <a:rPr lang="en-US" dirty="0"/>
              <a:t>Author catalogs—things arranged by author</a:t>
            </a:r>
          </a:p>
          <a:p>
            <a:pPr lvl="1">
              <a:buClr>
                <a:schemeClr val="accent1">
                  <a:lumMod val="75000"/>
                </a:schemeClr>
              </a:buClr>
              <a:buFont typeface="Arial" panose="020B0604020202020204" pitchFamily="34" charset="0"/>
              <a:buChar char="•"/>
            </a:pPr>
            <a:r>
              <a:rPr lang="en-US" dirty="0"/>
              <a:t>Classed catalogs—things arranged by subject</a:t>
            </a:r>
          </a:p>
          <a:p>
            <a:pPr>
              <a:buFont typeface="Wingdings" panose="05000000000000000000" pitchFamily="2" charset="2"/>
              <a:buChar char="§"/>
            </a:pPr>
            <a:r>
              <a:rPr lang="en-US" dirty="0"/>
              <a:t>Catalogs were alphabetical in type</a:t>
            </a:r>
          </a:p>
          <a:p>
            <a:pPr>
              <a:buFont typeface="Wingdings" panose="05000000000000000000" pitchFamily="2" charset="2"/>
              <a:buChar char="§"/>
            </a:pPr>
            <a:r>
              <a:rPr lang="en-US" dirty="0"/>
              <a:t>How to arrange a library so that it is convenient and useful for users?</a:t>
            </a:r>
          </a:p>
        </p:txBody>
      </p:sp>
      <p:pic>
        <p:nvPicPr>
          <p:cNvPr id="4" name="Picture 6">
            <a:extLst>
              <a:ext uri="{FF2B5EF4-FFF2-40B4-BE49-F238E27FC236}">
                <a16:creationId xmlns:a16="http://schemas.microsoft.com/office/drawing/2014/main" id="{627307C9-0D4F-41AC-8360-DE64BAAC548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890061" y="80753"/>
            <a:ext cx="5605463" cy="30003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947927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4885F6C7-C44D-448E-848D-CE4D609FFAE8}"/>
              </a:ext>
            </a:extLst>
          </p:cNvPr>
          <p:cNvPicPr>
            <a:picLocks noChangeAspect="1"/>
          </p:cNvPicPr>
          <p:nvPr/>
        </p:nvPicPr>
        <p:blipFill rotWithShape="1">
          <a:blip r:embed="rId2"/>
          <a:srcRect t="12778"/>
          <a:stretch/>
        </p:blipFill>
        <p:spPr>
          <a:xfrm>
            <a:off x="646030" y="177232"/>
            <a:ext cx="9475869" cy="6503535"/>
          </a:xfrm>
          <a:prstGeom prst="rect">
            <a:avLst/>
          </a:prstGeom>
        </p:spPr>
      </p:pic>
      <p:sp>
        <p:nvSpPr>
          <p:cNvPr id="6" name="Oval 5">
            <a:extLst>
              <a:ext uri="{FF2B5EF4-FFF2-40B4-BE49-F238E27FC236}">
                <a16:creationId xmlns:a16="http://schemas.microsoft.com/office/drawing/2014/main" id="{1ACB2E5E-8F07-4F84-8E7E-5EF1DD035D41}"/>
              </a:ext>
            </a:extLst>
          </p:cNvPr>
          <p:cNvSpPr/>
          <p:nvPr/>
        </p:nvSpPr>
        <p:spPr>
          <a:xfrm>
            <a:off x="2306320" y="1005840"/>
            <a:ext cx="1432560" cy="4978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3952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BEC1AC-5429-41F8-99ED-424BFC11CF80}"/>
              </a:ext>
            </a:extLst>
          </p:cNvPr>
          <p:cNvSpPr>
            <a:spLocks noGrp="1"/>
          </p:cNvSpPr>
          <p:nvPr>
            <p:ph type="title"/>
          </p:nvPr>
        </p:nvSpPr>
        <p:spPr>
          <a:xfrm>
            <a:off x="339424" y="136747"/>
            <a:ext cx="9014800" cy="777653"/>
          </a:xfrm>
        </p:spPr>
        <p:txBody>
          <a:bodyPr/>
          <a:lstStyle/>
          <a:p>
            <a:r>
              <a:rPr lang="en-US" dirty="0"/>
              <a:t>RDA “New Flavor” terminology</a:t>
            </a:r>
          </a:p>
        </p:txBody>
      </p:sp>
      <p:sp>
        <p:nvSpPr>
          <p:cNvPr id="3" name="Text Placeholder 2">
            <a:extLst>
              <a:ext uri="{FF2B5EF4-FFF2-40B4-BE49-F238E27FC236}">
                <a16:creationId xmlns:a16="http://schemas.microsoft.com/office/drawing/2014/main" id="{7680EC13-5FDF-4C28-9709-794CAE907598}"/>
              </a:ext>
            </a:extLst>
          </p:cNvPr>
          <p:cNvSpPr>
            <a:spLocks noGrp="1"/>
          </p:cNvSpPr>
          <p:nvPr>
            <p:ph type="body" idx="1"/>
          </p:nvPr>
        </p:nvSpPr>
        <p:spPr>
          <a:xfrm>
            <a:off x="339424" y="863600"/>
            <a:ext cx="10308256" cy="5628854"/>
          </a:xfrm>
        </p:spPr>
        <p:txBody>
          <a:bodyPr/>
          <a:lstStyle/>
          <a:p>
            <a:r>
              <a:rPr lang="en-US" sz="2200" dirty="0"/>
              <a:t>Metadata description sets</a:t>
            </a:r>
          </a:p>
          <a:p>
            <a:pPr lvl="1"/>
            <a:r>
              <a:rPr lang="en-US" sz="2200" dirty="0"/>
              <a:t>New term for what we used to refer to as the “record”</a:t>
            </a:r>
          </a:p>
          <a:p>
            <a:pPr marL="1320767" lvl="2" indent="0">
              <a:buNone/>
            </a:pPr>
            <a:r>
              <a:rPr lang="en-US" sz="2200" dirty="0"/>
              <a:t>“One or more metadata statements that describe and relate individual instances of one or more RDA entities.”</a:t>
            </a:r>
          </a:p>
          <a:p>
            <a:pPr lvl="1">
              <a:spcAft>
                <a:spcPts val="600"/>
              </a:spcAft>
            </a:pPr>
            <a:r>
              <a:rPr lang="en-US" sz="2200" dirty="0"/>
              <a:t>An RDA triple is a metadata statement</a:t>
            </a:r>
          </a:p>
          <a:p>
            <a:pPr marL="711183" lvl="1" indent="0">
              <a:buNone/>
            </a:pPr>
            <a:r>
              <a:rPr lang="en-US" sz="2000" dirty="0"/>
              <a:t>Subject (domain)		Predicate (element)	Object (range)</a:t>
            </a:r>
          </a:p>
          <a:p>
            <a:pPr marL="711183" lvl="1" indent="0">
              <a:buNone/>
            </a:pPr>
            <a:r>
              <a:rPr lang="en-US" sz="2000" dirty="0"/>
              <a:t>Person (RDA entity)	has date of birth		Timespan (RDA entity)</a:t>
            </a:r>
          </a:p>
          <a:p>
            <a:pPr marL="711183" lvl="1" indent="0">
              <a:spcAft>
                <a:spcPts val="600"/>
              </a:spcAft>
              <a:buNone/>
            </a:pPr>
            <a:r>
              <a:rPr lang="en-US" sz="2000" dirty="0"/>
              <a:t>Terry Pratchett		has date of birth		April 28, 1948</a:t>
            </a:r>
            <a:endParaRPr lang="en-US" dirty="0"/>
          </a:p>
          <a:p>
            <a:pPr lvl="1">
              <a:spcAft>
                <a:spcPts val="600"/>
              </a:spcAft>
            </a:pPr>
            <a:r>
              <a:rPr lang="en-US" sz="2200" dirty="0"/>
              <a:t>A set of triples combined to describe an entity is a metadata description set</a:t>
            </a:r>
          </a:p>
          <a:p>
            <a:pPr marL="711183" lvl="1" indent="0">
              <a:buNone/>
            </a:pPr>
            <a:r>
              <a:rPr lang="en-US" sz="2000" dirty="0"/>
              <a:t>	          Work</a:t>
            </a:r>
          </a:p>
          <a:p>
            <a:pPr marL="1320767" lvl="2" indent="0">
              <a:buNone/>
            </a:pPr>
            <a:r>
              <a:rPr lang="en-US" sz="2000" dirty="0"/>
              <a:t>	has author agent		Terry Pratchett</a:t>
            </a:r>
          </a:p>
          <a:p>
            <a:pPr marL="1320767" lvl="2" indent="0">
              <a:buNone/>
            </a:pPr>
            <a:r>
              <a:rPr lang="en-US" sz="2000" dirty="0"/>
              <a:t>	has author agent		Neil </a:t>
            </a:r>
            <a:r>
              <a:rPr lang="en-US" sz="2000" dirty="0" err="1"/>
              <a:t>Gaiman</a:t>
            </a:r>
            <a:endParaRPr lang="en-US" sz="2000" dirty="0"/>
          </a:p>
          <a:p>
            <a:pPr marL="1320767" lvl="2" indent="0">
              <a:buNone/>
            </a:pPr>
            <a:r>
              <a:rPr lang="en-US" sz="2000" dirty="0"/>
              <a:t>	has title of work		Good omens</a:t>
            </a:r>
          </a:p>
          <a:p>
            <a:pPr marL="1320767" lvl="2" indent="0">
              <a:buNone/>
            </a:pPr>
            <a:r>
              <a:rPr lang="en-US" sz="2000" dirty="0"/>
              <a:t>	has category of work	Fantasy fiction</a:t>
            </a:r>
          </a:p>
          <a:p>
            <a:pPr marL="1320767" lvl="2" indent="0">
              <a:buNone/>
            </a:pPr>
            <a:r>
              <a:rPr lang="en-US" sz="2000" dirty="0"/>
              <a:t>	has date of work		1990</a:t>
            </a:r>
          </a:p>
          <a:p>
            <a:pPr marL="1320767" lvl="2" indent="0">
              <a:buNone/>
            </a:pPr>
            <a:r>
              <a:rPr lang="en-US" sz="2000" dirty="0"/>
              <a:t>	</a:t>
            </a:r>
          </a:p>
          <a:p>
            <a:pPr lvl="1">
              <a:buFont typeface="Wingdings" panose="05000000000000000000" pitchFamily="2" charset="2"/>
              <a:buChar char="q"/>
            </a:pPr>
            <a:endParaRPr lang="en-US" dirty="0"/>
          </a:p>
          <a:p>
            <a:pPr marL="711183" lvl="1" indent="0">
              <a:buNone/>
            </a:pPr>
            <a:endParaRPr lang="en-US" dirty="0"/>
          </a:p>
        </p:txBody>
      </p:sp>
      <p:sp>
        <p:nvSpPr>
          <p:cNvPr id="4" name="TextBox 3">
            <a:extLst>
              <a:ext uri="{FF2B5EF4-FFF2-40B4-BE49-F238E27FC236}">
                <a16:creationId xmlns:a16="http://schemas.microsoft.com/office/drawing/2014/main" id="{BAAB95BA-F0B4-467A-877E-F61631D40BA8}"/>
              </a:ext>
            </a:extLst>
          </p:cNvPr>
          <p:cNvSpPr txBox="1"/>
          <p:nvPr/>
        </p:nvSpPr>
        <p:spPr>
          <a:xfrm>
            <a:off x="754533" y="6393487"/>
            <a:ext cx="9893147" cy="461665"/>
          </a:xfrm>
          <a:prstGeom prst="rect">
            <a:avLst/>
          </a:prstGeom>
          <a:noFill/>
        </p:spPr>
        <p:txBody>
          <a:bodyPr wrap="square" rtlCol="0">
            <a:spAutoFit/>
          </a:bodyPr>
          <a:lstStyle/>
          <a:p>
            <a:pPr algn="r"/>
            <a:r>
              <a:rPr lang="en-US" sz="1200" dirty="0">
                <a:solidFill>
                  <a:schemeClr val="accent1">
                    <a:lumMod val="75000"/>
                  </a:schemeClr>
                </a:solidFill>
                <a:latin typeface="Titillium Web Light" panose="00000400000000000000" pitchFamily="2" charset="0"/>
              </a:rPr>
              <a:t>From Maxwell, Robert L. (2019). Representative expressions and manifestation statements. RDA New Concepts Series. </a:t>
            </a:r>
            <a:r>
              <a:rPr lang="en-US" sz="1200" dirty="0">
                <a:solidFill>
                  <a:schemeClr val="accent1">
                    <a:lumMod val="75000"/>
                  </a:schemeClr>
                </a:solidFill>
                <a:latin typeface="Titillium Web Light" panose="00000400000000000000" pitchFamily="2" charset="0"/>
                <a:hlinkClick r:id="rId2"/>
              </a:rPr>
              <a:t>https://www.slideshare.net/ALAeLearningSolutions/new-concepts-representative-expressions-and-manifestation-statements</a:t>
            </a:r>
            <a:r>
              <a:rPr lang="en-US" sz="1200" dirty="0">
                <a:solidFill>
                  <a:schemeClr val="accent1">
                    <a:lumMod val="75000"/>
                  </a:schemeClr>
                </a:solidFill>
                <a:latin typeface="Titillium Web Light" panose="00000400000000000000" pitchFamily="2" charset="0"/>
              </a:rPr>
              <a:t> </a:t>
            </a:r>
          </a:p>
        </p:txBody>
      </p:sp>
    </p:spTree>
    <p:extLst>
      <p:ext uri="{BB962C8B-B14F-4D97-AF65-F5344CB8AC3E}">
        <p14:creationId xmlns:p14="http://schemas.microsoft.com/office/powerpoint/2010/main" val="6704643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CD8B99E-F4D7-4457-A612-763EEF256B98}"/>
              </a:ext>
            </a:extLst>
          </p:cNvPr>
          <p:cNvSpPr>
            <a:spLocks noGrp="1"/>
          </p:cNvSpPr>
          <p:nvPr>
            <p:ph type="body" idx="1"/>
          </p:nvPr>
        </p:nvSpPr>
        <p:spPr>
          <a:xfrm>
            <a:off x="449733" y="990600"/>
            <a:ext cx="9522800" cy="5294800"/>
          </a:xfrm>
        </p:spPr>
        <p:txBody>
          <a:bodyPr/>
          <a:lstStyle/>
          <a:p>
            <a:r>
              <a:rPr lang="en-US" dirty="0"/>
              <a:t>RDA entities</a:t>
            </a:r>
          </a:p>
          <a:p>
            <a:pPr lvl="1"/>
            <a:r>
              <a:rPr lang="en-US" dirty="0"/>
              <a:t>RDA’s top level entity is RDA entity instead of Res</a:t>
            </a:r>
          </a:p>
          <a:p>
            <a:pPr lvl="2"/>
            <a:r>
              <a:rPr lang="en-US" dirty="0"/>
              <a:t>RDA entity is limited to the set of entities in RDA</a:t>
            </a:r>
          </a:p>
          <a:p>
            <a:pPr lvl="1"/>
            <a:r>
              <a:rPr lang="en-US" dirty="0"/>
              <a:t>Collective agent is divided into corporate body and family </a:t>
            </a:r>
          </a:p>
          <a:p>
            <a:r>
              <a:rPr lang="en-US" dirty="0"/>
              <a:t>Hierarchical</a:t>
            </a:r>
          </a:p>
          <a:p>
            <a:pPr lvl="1"/>
            <a:r>
              <a:rPr lang="en-US" dirty="0" err="1"/>
              <a:t>Superclasses</a:t>
            </a:r>
            <a:r>
              <a:rPr lang="en-US" dirty="0"/>
              <a:t> and subclasses</a:t>
            </a:r>
          </a:p>
          <a:p>
            <a:pPr lvl="1"/>
            <a:r>
              <a:rPr lang="en-US" dirty="0"/>
              <a:t>All subclasses take on the attributes and relationships of the superclass (but not vice-versa)</a:t>
            </a:r>
          </a:p>
          <a:p>
            <a:pPr lvl="1"/>
            <a:r>
              <a:rPr lang="en-US" dirty="0"/>
              <a:t>RDA specifically defines all of these</a:t>
            </a:r>
          </a:p>
          <a:p>
            <a:pPr marL="711183" lvl="1" indent="0">
              <a:buNone/>
            </a:pPr>
            <a:r>
              <a:rPr lang="en-US" sz="2000" dirty="0"/>
              <a:t>			author agent</a:t>
            </a:r>
          </a:p>
          <a:p>
            <a:pPr marL="711183" lvl="1" indent="0">
              <a:buNone/>
            </a:pPr>
            <a:r>
              <a:rPr lang="en-US" sz="2000" dirty="0"/>
              <a:t>		but also	author collective agent</a:t>
            </a:r>
          </a:p>
          <a:p>
            <a:pPr marL="711183" lvl="1" indent="0">
              <a:buNone/>
            </a:pPr>
            <a:r>
              <a:rPr lang="en-US" sz="2000" dirty="0"/>
              <a:t>			author corporate body</a:t>
            </a:r>
          </a:p>
          <a:p>
            <a:pPr marL="711183" lvl="1" indent="0">
              <a:buNone/>
            </a:pPr>
            <a:r>
              <a:rPr lang="en-US" sz="2000" dirty="0"/>
              <a:t>			author family</a:t>
            </a:r>
          </a:p>
          <a:p>
            <a:pPr marL="711183" lvl="1" indent="0">
              <a:buNone/>
            </a:pPr>
            <a:r>
              <a:rPr lang="en-US" sz="2000" dirty="0"/>
              <a:t>			author person</a:t>
            </a:r>
          </a:p>
        </p:txBody>
      </p:sp>
      <p:sp>
        <p:nvSpPr>
          <p:cNvPr id="4" name="Title 1">
            <a:extLst>
              <a:ext uri="{FF2B5EF4-FFF2-40B4-BE49-F238E27FC236}">
                <a16:creationId xmlns:a16="http://schemas.microsoft.com/office/drawing/2014/main" id="{3F09A945-02B2-4C1D-A45C-38EBDB8FB569}"/>
              </a:ext>
            </a:extLst>
          </p:cNvPr>
          <p:cNvSpPr txBox="1">
            <a:spLocks/>
          </p:cNvSpPr>
          <p:nvPr/>
        </p:nvSpPr>
        <p:spPr>
          <a:xfrm>
            <a:off x="449733" y="338133"/>
            <a:ext cx="9014800" cy="652467"/>
          </a:xfrm>
          <a:prstGeom prst="rect">
            <a:avLst/>
          </a:prstGeom>
          <a:noFill/>
          <a:ln>
            <a:noFill/>
          </a:ln>
        </p:spPr>
        <p:txBody>
          <a:bodyPr spcFirstLastPara="1" wrap="square" lIns="91425" tIns="91425" rIns="91425" bIns="91425" anchor="b" anchorCtr="0"/>
          <a:lst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Univers Condensed Light" panose="020B0306020202040204" pitchFamily="34" charset="0"/>
                <a:ea typeface="Dosis Light"/>
                <a:cs typeface="Dosis Light"/>
                <a:sym typeface="Dosis Light"/>
              </a:defRPr>
            </a:lvl1pPr>
            <a:lvl2pPr marR="0" lvl="1"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Dosis Light"/>
                <a:ea typeface="Dosis Light"/>
                <a:cs typeface="Dosis Light"/>
                <a:sym typeface="Dosis Light"/>
              </a:defRPr>
            </a:lvl2pPr>
            <a:lvl3pPr marR="0" lvl="2"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Dosis Light"/>
                <a:ea typeface="Dosis Light"/>
                <a:cs typeface="Dosis Light"/>
                <a:sym typeface="Dosis Light"/>
              </a:defRPr>
            </a:lvl3pPr>
            <a:lvl4pPr marR="0" lvl="3"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Dosis Light"/>
                <a:ea typeface="Dosis Light"/>
                <a:cs typeface="Dosis Light"/>
                <a:sym typeface="Dosis Light"/>
              </a:defRPr>
            </a:lvl4pPr>
            <a:lvl5pPr marR="0" lvl="4"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Dosis Light"/>
                <a:ea typeface="Dosis Light"/>
                <a:cs typeface="Dosis Light"/>
                <a:sym typeface="Dosis Light"/>
              </a:defRPr>
            </a:lvl5pPr>
            <a:lvl6pPr marR="0" lvl="5"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Dosis Light"/>
                <a:ea typeface="Dosis Light"/>
                <a:cs typeface="Dosis Light"/>
                <a:sym typeface="Dosis Light"/>
              </a:defRPr>
            </a:lvl6pPr>
            <a:lvl7pPr marR="0" lvl="6"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Dosis Light"/>
                <a:ea typeface="Dosis Light"/>
                <a:cs typeface="Dosis Light"/>
                <a:sym typeface="Dosis Light"/>
              </a:defRPr>
            </a:lvl7pPr>
            <a:lvl8pPr marR="0" lvl="7"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Dosis Light"/>
                <a:ea typeface="Dosis Light"/>
                <a:cs typeface="Dosis Light"/>
                <a:sym typeface="Dosis Light"/>
              </a:defRPr>
            </a:lvl8pPr>
            <a:lvl9pPr marR="0" lvl="8" algn="l" rtl="0" eaLnBrk="1" hangingPunct="1">
              <a:lnSpc>
                <a:spcPct val="100000"/>
              </a:lnSpc>
              <a:spcBef>
                <a:spcPts val="0"/>
              </a:spcBef>
              <a:spcAft>
                <a:spcPts val="0"/>
              </a:spcAft>
              <a:buClr>
                <a:srgbClr val="0B87A1"/>
              </a:buClr>
              <a:buSzPts val="3600"/>
              <a:buFont typeface="Dosis Light"/>
              <a:buNone/>
              <a:defRPr sz="3600" b="0" i="0" u="none" strike="noStrike" cap="none">
                <a:solidFill>
                  <a:srgbClr val="0B87A1"/>
                </a:solidFill>
                <a:latin typeface="Dosis Light"/>
                <a:ea typeface="Dosis Light"/>
                <a:cs typeface="Dosis Light"/>
                <a:sym typeface="Dosis Light"/>
              </a:defRPr>
            </a:lvl9pPr>
          </a:lstStyle>
          <a:p>
            <a:r>
              <a:rPr lang="en-US"/>
              <a:t>RDA Entities</a:t>
            </a:r>
            <a:endParaRPr lang="en-US" dirty="0"/>
          </a:p>
        </p:txBody>
      </p:sp>
    </p:spTree>
    <p:extLst>
      <p:ext uri="{BB962C8B-B14F-4D97-AF65-F5344CB8AC3E}">
        <p14:creationId xmlns:p14="http://schemas.microsoft.com/office/powerpoint/2010/main" val="13880138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980B87-8DDD-475D-BAE1-CE01097FA364}"/>
              </a:ext>
            </a:extLst>
          </p:cNvPr>
          <p:cNvSpPr>
            <a:spLocks noGrp="1"/>
          </p:cNvSpPr>
          <p:nvPr>
            <p:ph type="title"/>
          </p:nvPr>
        </p:nvSpPr>
        <p:spPr>
          <a:xfrm>
            <a:off x="449733" y="338133"/>
            <a:ext cx="9014800" cy="652467"/>
          </a:xfrm>
        </p:spPr>
        <p:txBody>
          <a:bodyPr/>
          <a:lstStyle/>
          <a:p>
            <a:r>
              <a:rPr lang="en-US" dirty="0"/>
              <a:t>RDA Entities</a:t>
            </a:r>
          </a:p>
        </p:txBody>
      </p:sp>
      <p:sp>
        <p:nvSpPr>
          <p:cNvPr id="3" name="Text Placeholder 2">
            <a:extLst>
              <a:ext uri="{FF2B5EF4-FFF2-40B4-BE49-F238E27FC236}">
                <a16:creationId xmlns:a16="http://schemas.microsoft.com/office/drawing/2014/main" id="{6E34ED53-F093-4CF7-BE3C-228A6599BC61}"/>
              </a:ext>
            </a:extLst>
          </p:cNvPr>
          <p:cNvSpPr>
            <a:spLocks noGrp="1"/>
          </p:cNvSpPr>
          <p:nvPr>
            <p:ph type="body" idx="1"/>
          </p:nvPr>
        </p:nvSpPr>
        <p:spPr>
          <a:xfrm>
            <a:off x="449733" y="1117600"/>
            <a:ext cx="9522800" cy="5167800"/>
          </a:xfrm>
        </p:spPr>
        <p:txBody>
          <a:bodyPr/>
          <a:lstStyle/>
          <a:p>
            <a:r>
              <a:rPr lang="en-US" dirty="0"/>
              <a:t>Entity in RDA is “an abstract class of a physical or conceptual thing in the universe of human discourse </a:t>
            </a:r>
          </a:p>
          <a:p>
            <a:r>
              <a:rPr lang="en-US" dirty="0"/>
              <a:t>13 entities in RDA; most come from LRM but some are specific to RDA</a:t>
            </a:r>
          </a:p>
          <a:p>
            <a:r>
              <a:rPr lang="en-US" dirty="0"/>
              <a:t>Most are also carried over from the Original RDA toolkit, so </a:t>
            </a:r>
          </a:p>
          <a:p>
            <a:pPr lvl="1"/>
            <a:r>
              <a:rPr lang="en-US" dirty="0"/>
              <a:t>WEMI entities </a:t>
            </a:r>
          </a:p>
          <a:p>
            <a:pPr lvl="1"/>
            <a:r>
              <a:rPr lang="en-US" dirty="0"/>
              <a:t>Agent</a:t>
            </a:r>
          </a:p>
          <a:p>
            <a:pPr lvl="2"/>
            <a:r>
              <a:rPr lang="en-US" dirty="0"/>
              <a:t>Agent has subclasses Person and Collective Agent</a:t>
            </a:r>
          </a:p>
          <a:p>
            <a:pPr lvl="2"/>
            <a:r>
              <a:rPr lang="en-US" dirty="0"/>
              <a:t>Collective Agent has subclasses Corporate Body and Family</a:t>
            </a:r>
          </a:p>
          <a:p>
            <a:r>
              <a:rPr lang="en-US" dirty="0"/>
              <a:t>New entities include RDA entity, </a:t>
            </a:r>
            <a:r>
              <a:rPr lang="en-US" dirty="0" err="1"/>
              <a:t>Nomen</a:t>
            </a:r>
            <a:r>
              <a:rPr lang="en-US" dirty="0"/>
              <a:t>, Place, and Timespan </a:t>
            </a:r>
          </a:p>
        </p:txBody>
      </p:sp>
    </p:spTree>
    <p:extLst>
      <p:ext uri="{BB962C8B-B14F-4D97-AF65-F5344CB8AC3E}">
        <p14:creationId xmlns:p14="http://schemas.microsoft.com/office/powerpoint/2010/main" val="118971889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CE7BE53-05A7-47E0-9740-2C533D369014}"/>
              </a:ext>
            </a:extLst>
          </p:cNvPr>
          <p:cNvPicPr>
            <a:picLocks noChangeAspect="1"/>
          </p:cNvPicPr>
          <p:nvPr/>
        </p:nvPicPr>
        <p:blipFill rotWithShape="1">
          <a:blip r:embed="rId2"/>
          <a:srcRect t="12445"/>
          <a:stretch/>
        </p:blipFill>
        <p:spPr>
          <a:xfrm>
            <a:off x="1063837" y="216680"/>
            <a:ext cx="8811683" cy="6424640"/>
          </a:xfrm>
          <a:prstGeom prst="rect">
            <a:avLst/>
          </a:prstGeom>
        </p:spPr>
      </p:pic>
      <p:sp>
        <p:nvSpPr>
          <p:cNvPr id="4" name="Oval 3">
            <a:extLst>
              <a:ext uri="{FF2B5EF4-FFF2-40B4-BE49-F238E27FC236}">
                <a16:creationId xmlns:a16="http://schemas.microsoft.com/office/drawing/2014/main" id="{3DD6407D-BD13-43A1-A3E4-9F11678BA336}"/>
              </a:ext>
            </a:extLst>
          </p:cNvPr>
          <p:cNvSpPr/>
          <p:nvPr/>
        </p:nvSpPr>
        <p:spPr>
          <a:xfrm>
            <a:off x="2407920" y="3698240"/>
            <a:ext cx="904240" cy="396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val 4">
            <a:extLst>
              <a:ext uri="{FF2B5EF4-FFF2-40B4-BE49-F238E27FC236}">
                <a16:creationId xmlns:a16="http://schemas.microsoft.com/office/drawing/2014/main" id="{A6E4A4AE-446C-4F21-8638-3E76EC988E78}"/>
              </a:ext>
            </a:extLst>
          </p:cNvPr>
          <p:cNvSpPr/>
          <p:nvPr/>
        </p:nvSpPr>
        <p:spPr>
          <a:xfrm>
            <a:off x="2316480" y="5100320"/>
            <a:ext cx="904240" cy="3962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4023406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17FD49A0-755B-433A-858D-AD4F5CD49A4C}"/>
              </a:ext>
            </a:extLst>
          </p:cNvPr>
          <p:cNvPicPr>
            <a:picLocks noChangeAspect="1"/>
          </p:cNvPicPr>
          <p:nvPr/>
        </p:nvPicPr>
        <p:blipFill rotWithShape="1">
          <a:blip r:embed="rId2"/>
          <a:srcRect t="13704"/>
          <a:stretch/>
        </p:blipFill>
        <p:spPr>
          <a:xfrm>
            <a:off x="112630" y="101599"/>
            <a:ext cx="9742569" cy="6615595"/>
          </a:xfrm>
          <a:prstGeom prst="rect">
            <a:avLst/>
          </a:prstGeom>
        </p:spPr>
      </p:pic>
      <p:sp>
        <p:nvSpPr>
          <p:cNvPr id="6" name="Oval 5">
            <a:extLst>
              <a:ext uri="{FF2B5EF4-FFF2-40B4-BE49-F238E27FC236}">
                <a16:creationId xmlns:a16="http://schemas.microsoft.com/office/drawing/2014/main" id="{06AB2143-20A5-478B-A9C9-FA9570D0EC41}"/>
              </a:ext>
            </a:extLst>
          </p:cNvPr>
          <p:cNvSpPr/>
          <p:nvPr/>
        </p:nvSpPr>
        <p:spPr>
          <a:xfrm>
            <a:off x="609600" y="904240"/>
            <a:ext cx="1432560" cy="49784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9948981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A2789AB7-26A8-4EE2-99AC-48A129F3FD21}"/>
              </a:ext>
            </a:extLst>
          </p:cNvPr>
          <p:cNvSpPr>
            <a:spLocks noGrp="1"/>
          </p:cNvSpPr>
          <p:nvPr>
            <p:ph type="body" idx="1"/>
          </p:nvPr>
        </p:nvSpPr>
        <p:spPr>
          <a:xfrm>
            <a:off x="256540" y="195580"/>
            <a:ext cx="9974580" cy="6438900"/>
          </a:xfrm>
        </p:spPr>
        <p:txBody>
          <a:bodyPr/>
          <a:lstStyle/>
          <a:p>
            <a:r>
              <a:rPr lang="en-US" dirty="0"/>
              <a:t>RDA Entity</a:t>
            </a:r>
          </a:p>
          <a:p>
            <a:pPr lvl="1"/>
            <a:r>
              <a:rPr lang="en-US" dirty="0"/>
              <a:t>Top level entity in RDA, replaces “Res” in the LRM</a:t>
            </a:r>
          </a:p>
          <a:p>
            <a:pPr marL="1320767" lvl="2" indent="0">
              <a:buNone/>
            </a:pPr>
            <a:r>
              <a:rPr lang="en-US" sz="2000" dirty="0"/>
              <a:t>“An abstract class of key conceptual objects in the universe of human discourse that are a focus of interest to users of RDA metadata in a system for resource discovery. An RDA entity includes an agent, collective agent, corporate body, expression, family, item, manifestation, </a:t>
            </a:r>
            <a:r>
              <a:rPr lang="en-US" sz="2000" dirty="0" err="1"/>
              <a:t>nomen</a:t>
            </a:r>
            <a:r>
              <a:rPr lang="en-US" sz="2000" dirty="0"/>
              <a:t>, person, place, timespan, and work.”</a:t>
            </a:r>
          </a:p>
          <a:p>
            <a:pPr lvl="1"/>
            <a:r>
              <a:rPr lang="en-US" dirty="0"/>
              <a:t>RDA Entity only includes things that are RDA entities</a:t>
            </a:r>
          </a:p>
          <a:p>
            <a:pPr lvl="2"/>
            <a:r>
              <a:rPr lang="en-US" dirty="0"/>
              <a:t>Some things like non-human personages and animals, gods, angels, and others are treated as either:</a:t>
            </a:r>
          </a:p>
          <a:p>
            <a:pPr lvl="3"/>
            <a:r>
              <a:rPr lang="en-US" sz="2000" dirty="0"/>
              <a:t>Pseudonyms, or</a:t>
            </a:r>
          </a:p>
          <a:p>
            <a:pPr lvl="3"/>
            <a:r>
              <a:rPr lang="en-US" sz="2000" dirty="0"/>
              <a:t>An entity external to RDA </a:t>
            </a:r>
          </a:p>
          <a:p>
            <a:pPr lvl="4"/>
            <a:r>
              <a:rPr lang="en-US" sz="2000" dirty="0"/>
              <a:t>External entities can be related to an RDA Entity by using the element “related entity of [RDA Entity]”</a:t>
            </a:r>
          </a:p>
          <a:p>
            <a:pPr lvl="2"/>
            <a:r>
              <a:rPr lang="en-US" dirty="0"/>
              <a:t>Subjects are out of scope for RDA</a:t>
            </a:r>
          </a:p>
          <a:p>
            <a:pPr lvl="3"/>
            <a:r>
              <a:rPr lang="en-US" sz="2000" dirty="0"/>
              <a:t>Subject element can be used to relate a topic to an RDA entity</a:t>
            </a:r>
          </a:p>
          <a:p>
            <a:pPr lvl="1"/>
            <a:r>
              <a:rPr lang="en-US" dirty="0"/>
              <a:t>All other twelve RDA entities are subtypes (subclasses) of RDA Entity</a:t>
            </a:r>
          </a:p>
          <a:p>
            <a:endParaRPr lang="en-US" dirty="0"/>
          </a:p>
        </p:txBody>
      </p:sp>
    </p:spTree>
    <p:extLst>
      <p:ext uri="{BB962C8B-B14F-4D97-AF65-F5344CB8AC3E}">
        <p14:creationId xmlns:p14="http://schemas.microsoft.com/office/powerpoint/2010/main" val="58660896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6D01B61B-4A76-4C7A-86AA-499F27342FF9}"/>
              </a:ext>
            </a:extLst>
          </p:cNvPr>
          <p:cNvGraphicFramePr>
            <a:graphicFrameLocks/>
          </p:cNvGraphicFramePr>
          <p:nvPr>
            <p:extLst>
              <p:ext uri="{D42A27DB-BD31-4B8C-83A1-F6EECF244321}">
                <p14:modId xmlns:p14="http://schemas.microsoft.com/office/powerpoint/2010/main" val="2505093576"/>
              </p:ext>
            </p:extLst>
          </p:nvPr>
        </p:nvGraphicFramePr>
        <p:xfrm>
          <a:off x="676148" y="472136"/>
          <a:ext cx="9433052" cy="5760720"/>
        </p:xfrm>
        <a:graphic>
          <a:graphicData uri="http://schemas.openxmlformats.org/drawingml/2006/table">
            <a:tbl>
              <a:tblPr firstRow="1" bandRow="1">
                <a:tableStyleId>{F5AB1C69-6EDB-4FF4-983F-18BD219EF322}</a:tableStyleId>
              </a:tblPr>
              <a:tblGrid>
                <a:gridCol w="1853043">
                  <a:extLst>
                    <a:ext uri="{9D8B030D-6E8A-4147-A177-3AD203B41FA5}">
                      <a16:colId xmlns:a16="http://schemas.microsoft.com/office/drawing/2014/main" val="3948372176"/>
                    </a:ext>
                  </a:extLst>
                </a:gridCol>
                <a:gridCol w="2304111">
                  <a:extLst>
                    <a:ext uri="{9D8B030D-6E8A-4147-A177-3AD203B41FA5}">
                      <a16:colId xmlns:a16="http://schemas.microsoft.com/office/drawing/2014/main" val="1829807970"/>
                    </a:ext>
                  </a:extLst>
                </a:gridCol>
                <a:gridCol w="2637949">
                  <a:extLst>
                    <a:ext uri="{9D8B030D-6E8A-4147-A177-3AD203B41FA5}">
                      <a16:colId xmlns:a16="http://schemas.microsoft.com/office/drawing/2014/main" val="646806587"/>
                    </a:ext>
                  </a:extLst>
                </a:gridCol>
                <a:gridCol w="2637949">
                  <a:extLst>
                    <a:ext uri="{9D8B030D-6E8A-4147-A177-3AD203B41FA5}">
                      <a16:colId xmlns:a16="http://schemas.microsoft.com/office/drawing/2014/main" val="3851816351"/>
                    </a:ext>
                  </a:extLst>
                </a:gridCol>
              </a:tblGrid>
              <a:tr h="302557">
                <a:tc gridSpan="3">
                  <a:txBody>
                    <a:bodyPr/>
                    <a:lstStyle/>
                    <a:p>
                      <a:r>
                        <a:rPr lang="en-US" sz="1600" dirty="0"/>
                        <a:t>RDA Entity Hierarchy</a:t>
                      </a:r>
                    </a:p>
                  </a:txBody>
                  <a:tcPr/>
                </a:tc>
                <a:tc hMerge="1">
                  <a:txBody>
                    <a:bodyPr/>
                    <a:lstStyle/>
                    <a:p>
                      <a:endParaRPr lang="en-US" dirty="0"/>
                    </a:p>
                  </a:txBody>
                  <a:tcPr/>
                </a:tc>
                <a:tc hMerge="1">
                  <a:txBody>
                    <a:bodyPr/>
                    <a:lstStyle/>
                    <a:p>
                      <a:endParaRPr lang="en-US" dirty="0"/>
                    </a:p>
                  </a:txBody>
                  <a:tcPr/>
                </a:tc>
                <a:tc>
                  <a:txBody>
                    <a:bodyPr/>
                    <a:lstStyle/>
                    <a:p>
                      <a:endParaRPr lang="en-US" sz="1600" dirty="0"/>
                    </a:p>
                  </a:txBody>
                  <a:tcPr/>
                </a:tc>
                <a:extLst>
                  <a:ext uri="{0D108BD9-81ED-4DB2-BD59-A6C34878D82A}">
                    <a16:rowId xmlns:a16="http://schemas.microsoft.com/office/drawing/2014/main" val="482665264"/>
                  </a:ext>
                </a:extLst>
              </a:tr>
              <a:tr h="302557">
                <a:tc>
                  <a:txBody>
                    <a:bodyPr/>
                    <a:lstStyle/>
                    <a:p>
                      <a:pPr algn="ctr"/>
                      <a:r>
                        <a:rPr lang="en-US" sz="1600" b="1" dirty="0"/>
                        <a:t>Top Level</a:t>
                      </a:r>
                    </a:p>
                  </a:txBody>
                  <a:tcPr/>
                </a:tc>
                <a:tc>
                  <a:txBody>
                    <a:bodyPr/>
                    <a:lstStyle/>
                    <a:p>
                      <a:pPr algn="ctr"/>
                      <a:r>
                        <a:rPr lang="en-US" sz="1600" b="1" dirty="0"/>
                        <a:t>Second</a:t>
                      </a:r>
                      <a:r>
                        <a:rPr lang="en-US" sz="1600" b="1" baseline="0" dirty="0"/>
                        <a:t>  Level</a:t>
                      </a:r>
                      <a:endParaRPr lang="en-US" sz="1600" b="1" dirty="0"/>
                    </a:p>
                  </a:txBody>
                  <a:tcPr/>
                </a:tc>
                <a:tc>
                  <a:txBody>
                    <a:bodyPr/>
                    <a:lstStyle/>
                    <a:p>
                      <a:pPr algn="ctr"/>
                      <a:r>
                        <a:rPr lang="en-US" sz="1600" b="1" dirty="0"/>
                        <a:t>Third Level</a:t>
                      </a:r>
                    </a:p>
                  </a:txBody>
                  <a:tcPr/>
                </a:tc>
                <a:tc>
                  <a:txBody>
                    <a:bodyPr/>
                    <a:lstStyle/>
                    <a:p>
                      <a:pPr algn="ctr"/>
                      <a:r>
                        <a:rPr lang="en-US" sz="1600" b="1" dirty="0"/>
                        <a:t>Fourth Level</a:t>
                      </a:r>
                    </a:p>
                  </a:txBody>
                  <a:tcPr/>
                </a:tc>
                <a:extLst>
                  <a:ext uri="{0D108BD9-81ED-4DB2-BD59-A6C34878D82A}">
                    <a16:rowId xmlns:a16="http://schemas.microsoft.com/office/drawing/2014/main" val="2020631131"/>
                  </a:ext>
                </a:extLst>
              </a:tr>
              <a:tr h="302557">
                <a:tc>
                  <a:txBody>
                    <a:bodyPr/>
                    <a:lstStyle/>
                    <a:p>
                      <a:r>
                        <a:rPr lang="en-US" sz="1600" dirty="0"/>
                        <a:t>RDA Entity</a:t>
                      </a:r>
                    </a:p>
                  </a:txBody>
                  <a:tcPr/>
                </a:tc>
                <a:tc>
                  <a:txBody>
                    <a:bodyPr/>
                    <a:lstStyle/>
                    <a:p>
                      <a:endParaRPr lang="en-US" sz="1600"/>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1305649491"/>
                  </a:ext>
                </a:extLst>
              </a:tr>
              <a:tr h="302557">
                <a:tc>
                  <a:txBody>
                    <a:bodyPr/>
                    <a:lstStyle/>
                    <a:p>
                      <a:r>
                        <a:rPr lang="en-US" sz="1600" dirty="0"/>
                        <a:t>--</a:t>
                      </a:r>
                    </a:p>
                  </a:txBody>
                  <a:tcPr/>
                </a:tc>
                <a:tc>
                  <a:txBody>
                    <a:bodyPr/>
                    <a:lstStyle/>
                    <a:p>
                      <a:r>
                        <a:rPr lang="en-US" sz="1600" dirty="0"/>
                        <a:t>RDA Entity Work</a:t>
                      </a:r>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2025446093"/>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Expression</a:t>
                      </a:r>
                    </a:p>
                  </a:txBody>
                  <a:tcPr/>
                </a:tc>
                <a:tc>
                  <a:txBody>
                    <a:bodyPr/>
                    <a:lstStyle/>
                    <a:p>
                      <a:endParaRPr lang="en-US" sz="1600"/>
                    </a:p>
                  </a:txBody>
                  <a:tcPr/>
                </a:tc>
                <a:tc>
                  <a:txBody>
                    <a:bodyPr/>
                    <a:lstStyle/>
                    <a:p>
                      <a:endParaRPr lang="en-US" sz="1600"/>
                    </a:p>
                  </a:txBody>
                  <a:tcPr/>
                </a:tc>
                <a:extLst>
                  <a:ext uri="{0D108BD9-81ED-4DB2-BD59-A6C34878D82A}">
                    <a16:rowId xmlns:a16="http://schemas.microsoft.com/office/drawing/2014/main" val="4262196746"/>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Manifestation</a:t>
                      </a:r>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1422626116"/>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Item</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2317105935"/>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Agent</a:t>
                      </a:r>
                    </a:p>
                  </a:txBody>
                  <a:tcPr/>
                </a:tc>
                <a:tc>
                  <a:txBody>
                    <a:bodyPr/>
                    <a:lstStyle/>
                    <a:p>
                      <a:endParaRPr lang="en-US" sz="1600"/>
                    </a:p>
                  </a:txBody>
                  <a:tcPr/>
                </a:tc>
                <a:tc>
                  <a:txBody>
                    <a:bodyPr/>
                    <a:lstStyle/>
                    <a:p>
                      <a:endParaRPr lang="en-US" sz="1600" dirty="0"/>
                    </a:p>
                  </a:txBody>
                  <a:tcPr/>
                </a:tc>
                <a:extLst>
                  <a:ext uri="{0D108BD9-81ED-4DB2-BD59-A6C34878D82A}">
                    <a16:rowId xmlns:a16="http://schemas.microsoft.com/office/drawing/2014/main" val="3559024666"/>
                  </a:ext>
                </a:extLst>
              </a:tr>
              <a:tr h="302557">
                <a:tc>
                  <a:txBody>
                    <a:bodyPr/>
                    <a:lstStyle/>
                    <a:p>
                      <a:r>
                        <a:rPr lang="en-US" sz="1600" dirty="0"/>
                        <a:t>--</a:t>
                      </a:r>
                    </a:p>
                  </a:txBody>
                  <a:tcPr/>
                </a:tc>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Person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3166544904"/>
                  </a:ext>
                </a:extLst>
              </a:tr>
              <a:tr h="302557">
                <a:tc>
                  <a:txBody>
                    <a:bodyPr/>
                    <a:lstStyle/>
                    <a:p>
                      <a:r>
                        <a:rPr lang="en-US" sz="1600" dirty="0"/>
                        <a:t>--</a:t>
                      </a:r>
                    </a:p>
                  </a:txBody>
                  <a:tcPr/>
                </a:tc>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Collective</a:t>
                      </a:r>
                      <a:r>
                        <a:rPr lang="en-US" sz="1600" baseline="0" dirty="0"/>
                        <a:t> Agent</a:t>
                      </a:r>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dirty="0"/>
                    </a:p>
                  </a:txBody>
                  <a:tcPr/>
                </a:tc>
                <a:extLst>
                  <a:ext uri="{0D108BD9-81ED-4DB2-BD59-A6C34878D82A}">
                    <a16:rowId xmlns:a16="http://schemas.microsoft.com/office/drawing/2014/main" val="608950391"/>
                  </a:ext>
                </a:extLst>
              </a:tr>
              <a:tr h="30255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a:t>
                      </a:r>
                    </a:p>
                    <a:p>
                      <a:endParaRPr lang="en-US" sz="1600" dirty="0"/>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RDA Entity Corporate Body</a:t>
                      </a:r>
                    </a:p>
                  </a:txBody>
                  <a:tcPr/>
                </a:tc>
                <a:extLst>
                  <a:ext uri="{0D108BD9-81ED-4DB2-BD59-A6C34878D82A}">
                    <a16:rowId xmlns:a16="http://schemas.microsoft.com/office/drawing/2014/main" val="2873222078"/>
                  </a:ext>
                </a:extLst>
              </a:tr>
              <a:tr h="302557">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600" dirty="0"/>
                        <a:t>RDA Entity Family</a:t>
                      </a:r>
                    </a:p>
                  </a:txBody>
                  <a:tcPr/>
                </a:tc>
                <a:extLst>
                  <a:ext uri="{0D108BD9-81ED-4DB2-BD59-A6C34878D82A}">
                    <a16:rowId xmlns:a16="http://schemas.microsoft.com/office/drawing/2014/main" val="2249472681"/>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a:t>
                      </a:r>
                      <a:r>
                        <a:rPr lang="en-US" sz="1600" dirty="0" err="1"/>
                        <a:t>Nomen</a:t>
                      </a:r>
                      <a:endParaRPr lang="en-US" sz="1600" dirty="0"/>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3148912645"/>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Place</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866327031"/>
                  </a:ext>
                </a:extLst>
              </a:tr>
              <a:tr h="302557">
                <a:tc>
                  <a:txBody>
                    <a:bodyPr/>
                    <a:lstStyle/>
                    <a:p>
                      <a:r>
                        <a:rPr lang="en-US" sz="1600" dirty="0"/>
                        <a:t>--</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dirty="0"/>
                        <a:t>RDA Entity Timespan</a:t>
                      </a:r>
                    </a:p>
                  </a:txBody>
                  <a:tcPr/>
                </a:tc>
                <a:tc>
                  <a:txBody>
                    <a:bodyPr/>
                    <a:lstStyle/>
                    <a:p>
                      <a:endParaRPr lang="en-US" sz="1600" dirty="0"/>
                    </a:p>
                  </a:txBody>
                  <a:tcPr/>
                </a:tc>
                <a:tc>
                  <a:txBody>
                    <a:bodyPr/>
                    <a:lstStyle/>
                    <a:p>
                      <a:endParaRPr lang="en-US" sz="1600" dirty="0"/>
                    </a:p>
                  </a:txBody>
                  <a:tcPr/>
                </a:tc>
                <a:extLst>
                  <a:ext uri="{0D108BD9-81ED-4DB2-BD59-A6C34878D82A}">
                    <a16:rowId xmlns:a16="http://schemas.microsoft.com/office/drawing/2014/main" val="3894675120"/>
                  </a:ext>
                </a:extLst>
              </a:tr>
            </a:tbl>
          </a:graphicData>
        </a:graphic>
      </p:graphicFrame>
    </p:spTree>
    <p:extLst>
      <p:ext uri="{BB962C8B-B14F-4D97-AF65-F5344CB8AC3E}">
        <p14:creationId xmlns:p14="http://schemas.microsoft.com/office/powerpoint/2010/main" val="169046207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98B751-14A8-4665-B55B-BD92D18D2B0B}"/>
              </a:ext>
            </a:extLst>
          </p:cNvPr>
          <p:cNvSpPr>
            <a:spLocks noGrp="1"/>
          </p:cNvSpPr>
          <p:nvPr>
            <p:ph type="title"/>
          </p:nvPr>
        </p:nvSpPr>
        <p:spPr>
          <a:xfrm>
            <a:off x="568960" y="172720"/>
            <a:ext cx="9014800" cy="710887"/>
          </a:xfrm>
        </p:spPr>
        <p:txBody>
          <a:bodyPr/>
          <a:lstStyle/>
          <a:p>
            <a:r>
              <a:rPr lang="en-US" dirty="0" err="1"/>
              <a:t>Nomen</a:t>
            </a:r>
            <a:endParaRPr lang="en-US" dirty="0"/>
          </a:p>
        </p:txBody>
      </p:sp>
      <p:sp>
        <p:nvSpPr>
          <p:cNvPr id="3" name="Text Placeholder 2">
            <a:extLst>
              <a:ext uri="{FF2B5EF4-FFF2-40B4-BE49-F238E27FC236}">
                <a16:creationId xmlns:a16="http://schemas.microsoft.com/office/drawing/2014/main" id="{BB9DFA9F-D692-42BC-BFE7-9F2593702B68}"/>
              </a:ext>
            </a:extLst>
          </p:cNvPr>
          <p:cNvSpPr>
            <a:spLocks noGrp="1"/>
          </p:cNvSpPr>
          <p:nvPr>
            <p:ph type="body" idx="1"/>
          </p:nvPr>
        </p:nvSpPr>
        <p:spPr>
          <a:xfrm>
            <a:off x="731520" y="883606"/>
            <a:ext cx="9159733" cy="5801673"/>
          </a:xfrm>
        </p:spPr>
        <p:txBody>
          <a:bodyPr/>
          <a:lstStyle/>
          <a:p>
            <a:r>
              <a:rPr lang="en-US" dirty="0"/>
              <a:t>New RDA entity </a:t>
            </a:r>
          </a:p>
          <a:p>
            <a:r>
              <a:rPr lang="en-US" dirty="0"/>
              <a:t>Useful for authority control and managing identities</a:t>
            </a:r>
          </a:p>
          <a:p>
            <a:r>
              <a:rPr lang="en-US" dirty="0" err="1"/>
              <a:t>Nomen</a:t>
            </a:r>
            <a:r>
              <a:rPr lang="en-US" dirty="0"/>
              <a:t> means “name” but goes further; a </a:t>
            </a:r>
            <a:r>
              <a:rPr lang="en-US" dirty="0" err="1"/>
              <a:t>nomen</a:t>
            </a:r>
            <a:r>
              <a:rPr lang="en-US" dirty="0"/>
              <a:t> can be a name, a title, an access point, a URI, an identifier, or anything else used to identify an entity</a:t>
            </a:r>
          </a:p>
          <a:p>
            <a:r>
              <a:rPr lang="en-US" dirty="0" err="1"/>
              <a:t>Nomen</a:t>
            </a:r>
            <a:r>
              <a:rPr lang="en-US" dirty="0"/>
              <a:t> is also an entity in itself, so </a:t>
            </a:r>
            <a:r>
              <a:rPr lang="en-US" dirty="0" err="1"/>
              <a:t>nomen</a:t>
            </a:r>
            <a:r>
              <a:rPr lang="en-US" dirty="0"/>
              <a:t> can have relationships with other </a:t>
            </a:r>
            <a:r>
              <a:rPr lang="en-US" dirty="0" err="1"/>
              <a:t>nomen</a:t>
            </a:r>
            <a:r>
              <a:rPr lang="en-US" dirty="0"/>
              <a:t> and other RDA entities</a:t>
            </a:r>
          </a:p>
          <a:p>
            <a:r>
              <a:rPr lang="en-US" dirty="0"/>
              <a:t>The “</a:t>
            </a:r>
            <a:r>
              <a:rPr lang="en-US" dirty="0" err="1"/>
              <a:t>nomen</a:t>
            </a:r>
            <a:r>
              <a:rPr lang="en-US" dirty="0"/>
              <a:t> string” is the attribute that describes a </a:t>
            </a:r>
            <a:r>
              <a:rPr lang="en-US" dirty="0" err="1"/>
              <a:t>nomen</a:t>
            </a:r>
            <a:endParaRPr lang="en-US" dirty="0"/>
          </a:p>
          <a:p>
            <a:pPr lvl="1"/>
            <a:r>
              <a:rPr lang="en-US" dirty="0"/>
              <a:t>It can be any combination of letters, symbols, numbers, characters, signs, etc.</a:t>
            </a:r>
          </a:p>
          <a:p>
            <a:pPr lvl="1"/>
            <a:r>
              <a:rPr lang="en-US" dirty="0"/>
              <a:t>The same </a:t>
            </a:r>
            <a:r>
              <a:rPr lang="en-US" dirty="0" err="1"/>
              <a:t>nomen</a:t>
            </a:r>
            <a:r>
              <a:rPr lang="en-US" dirty="0"/>
              <a:t> string can refer to different </a:t>
            </a:r>
            <a:r>
              <a:rPr lang="en-US" dirty="0" err="1"/>
              <a:t>nomens</a:t>
            </a:r>
            <a:endParaRPr lang="en-US" dirty="0"/>
          </a:p>
          <a:p>
            <a:pPr lvl="2">
              <a:buFont typeface="Arial" panose="020B0604020202020204" pitchFamily="34" charset="0"/>
              <a:buChar char="•"/>
            </a:pPr>
            <a:r>
              <a:rPr lang="en-US" sz="2000" dirty="0" err="1"/>
              <a:t>nomen</a:t>
            </a:r>
            <a:r>
              <a:rPr lang="en-US" sz="2000" dirty="0"/>
              <a:t> string “Paul Simon”= former Illinois senator</a:t>
            </a:r>
          </a:p>
          <a:p>
            <a:pPr lvl="2">
              <a:buFont typeface="Arial" panose="020B0604020202020204" pitchFamily="34" charset="0"/>
              <a:buChar char="•"/>
            </a:pPr>
            <a:r>
              <a:rPr lang="en-US" sz="2000" dirty="0" err="1"/>
              <a:t>nomen</a:t>
            </a:r>
            <a:r>
              <a:rPr lang="en-US" sz="2000" dirty="0"/>
              <a:t> string “Paul Simon”= singer/songwriter</a:t>
            </a:r>
          </a:p>
          <a:p>
            <a:pPr lvl="1"/>
            <a:r>
              <a:rPr lang="en-US" dirty="0"/>
              <a:t>Appellation elements relate a </a:t>
            </a:r>
            <a:r>
              <a:rPr lang="en-US" dirty="0" err="1"/>
              <a:t>nomen</a:t>
            </a:r>
            <a:r>
              <a:rPr lang="en-US" dirty="0"/>
              <a:t> to an RDA entity</a:t>
            </a:r>
          </a:p>
          <a:p>
            <a:pPr marL="101598" indent="0">
              <a:buNone/>
            </a:pPr>
            <a:endParaRPr lang="en-US" dirty="0"/>
          </a:p>
          <a:p>
            <a:pPr marL="711183" lvl="1" indent="0">
              <a:buNone/>
            </a:pPr>
            <a:endParaRPr lang="en-US" dirty="0"/>
          </a:p>
        </p:txBody>
      </p:sp>
    </p:spTree>
    <p:extLst>
      <p:ext uri="{BB962C8B-B14F-4D97-AF65-F5344CB8AC3E}">
        <p14:creationId xmlns:p14="http://schemas.microsoft.com/office/powerpoint/2010/main" val="21370949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87BFFC66-D544-483D-BC70-1711F291E9A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41259" y="2547620"/>
            <a:ext cx="3622835" cy="2038668"/>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F80222A1-27C6-4E24-879B-2C1043C86F9F}"/>
              </a:ext>
            </a:extLst>
          </p:cNvPr>
          <p:cNvSpPr txBox="1"/>
          <p:nvPr/>
        </p:nvSpPr>
        <p:spPr>
          <a:xfrm>
            <a:off x="241259" y="4780033"/>
            <a:ext cx="4126230" cy="1938992"/>
          </a:xfrm>
          <a:prstGeom prst="rect">
            <a:avLst/>
          </a:prstGeom>
          <a:noFill/>
        </p:spPr>
        <p:txBody>
          <a:bodyPr wrap="square" rtlCol="0">
            <a:spAutoFit/>
          </a:bodyPr>
          <a:lstStyle/>
          <a:p>
            <a:pPr algn="l"/>
            <a:r>
              <a:rPr lang="en-US" sz="2400" dirty="0">
                <a:solidFill>
                  <a:schemeClr val="accent1">
                    <a:lumMod val="75000"/>
                  </a:schemeClr>
                </a:solidFill>
                <a:latin typeface="Titillium Web Light" panose="00000400000000000000" pitchFamily="2" charset="0"/>
              </a:rPr>
              <a:t>[Guy who is the author of Carrie, The Stand, Rita Hayworth and the Shawshank Redemption, Stand by Me, etc.]</a:t>
            </a:r>
          </a:p>
        </p:txBody>
      </p:sp>
      <p:sp>
        <p:nvSpPr>
          <p:cNvPr id="3" name="TextBox 2">
            <a:extLst>
              <a:ext uri="{FF2B5EF4-FFF2-40B4-BE49-F238E27FC236}">
                <a16:creationId xmlns:a16="http://schemas.microsoft.com/office/drawing/2014/main" id="{D002A7B5-CF8C-4525-AAE0-3939E59FDB3A}"/>
              </a:ext>
            </a:extLst>
          </p:cNvPr>
          <p:cNvSpPr txBox="1"/>
          <p:nvPr/>
        </p:nvSpPr>
        <p:spPr>
          <a:xfrm>
            <a:off x="5950487" y="470724"/>
            <a:ext cx="1856740" cy="584775"/>
          </a:xfrm>
          <a:prstGeom prst="rect">
            <a:avLst/>
          </a:prstGeom>
          <a:noFill/>
        </p:spPr>
        <p:txBody>
          <a:bodyPr wrap="square" rtlCol="0">
            <a:spAutoFit/>
          </a:bodyPr>
          <a:lstStyle/>
          <a:p>
            <a:pPr algn="ctr"/>
            <a:r>
              <a:rPr lang="en-US" sz="3200" dirty="0" err="1">
                <a:solidFill>
                  <a:schemeClr val="accent1">
                    <a:lumMod val="75000"/>
                  </a:schemeClr>
                </a:solidFill>
                <a:latin typeface="Titillium Web Light" panose="00000400000000000000" pitchFamily="2" charset="0"/>
              </a:rPr>
              <a:t>Nomen</a:t>
            </a:r>
            <a:r>
              <a:rPr lang="en-US" sz="3200" dirty="0">
                <a:solidFill>
                  <a:schemeClr val="accent1">
                    <a:lumMod val="75000"/>
                  </a:schemeClr>
                </a:solidFill>
                <a:latin typeface="Titillium Web Light" panose="00000400000000000000" pitchFamily="2" charset="0"/>
              </a:rPr>
              <a:t> A</a:t>
            </a:r>
          </a:p>
        </p:txBody>
      </p:sp>
      <p:cxnSp>
        <p:nvCxnSpPr>
          <p:cNvPr id="8" name="Straight Arrow Connector 7">
            <a:extLst>
              <a:ext uri="{FF2B5EF4-FFF2-40B4-BE49-F238E27FC236}">
                <a16:creationId xmlns:a16="http://schemas.microsoft.com/office/drawing/2014/main" id="{72168C07-3DFA-42FE-9DB8-920C5E70EC45}"/>
              </a:ext>
            </a:extLst>
          </p:cNvPr>
          <p:cNvCxnSpPr>
            <a:cxnSpLocks/>
          </p:cNvCxnSpPr>
          <p:nvPr/>
        </p:nvCxnSpPr>
        <p:spPr>
          <a:xfrm flipV="1">
            <a:off x="3653875" y="781676"/>
            <a:ext cx="2296612" cy="155293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12A3EFD7-85D2-44A3-92DC-B4F6D56EBED4}"/>
              </a:ext>
            </a:extLst>
          </p:cNvPr>
          <p:cNvSpPr txBox="1"/>
          <p:nvPr/>
        </p:nvSpPr>
        <p:spPr>
          <a:xfrm rot="19620028">
            <a:off x="3119759" y="1260728"/>
            <a:ext cx="2696328" cy="400110"/>
          </a:xfrm>
          <a:prstGeom prst="rect">
            <a:avLst/>
          </a:prstGeom>
          <a:noFill/>
        </p:spPr>
        <p:txBody>
          <a:bodyPr wrap="square" rtlCol="0">
            <a:spAutoFit/>
          </a:bodyPr>
          <a:lstStyle/>
          <a:p>
            <a:pPr algn="ctr"/>
            <a:r>
              <a:rPr lang="en-US" sz="2000" dirty="0">
                <a:solidFill>
                  <a:schemeClr val="accent1">
                    <a:lumMod val="75000"/>
                  </a:schemeClr>
                </a:solidFill>
                <a:latin typeface="Titillium Web Light" panose="00000400000000000000" pitchFamily="2" charset="0"/>
              </a:rPr>
              <a:t>is appellation of</a:t>
            </a:r>
          </a:p>
        </p:txBody>
      </p:sp>
      <p:cxnSp>
        <p:nvCxnSpPr>
          <p:cNvPr id="24" name="Straight Arrow Connector 23">
            <a:extLst>
              <a:ext uri="{FF2B5EF4-FFF2-40B4-BE49-F238E27FC236}">
                <a16:creationId xmlns:a16="http://schemas.microsoft.com/office/drawing/2014/main" id="{452C6FA5-1932-4597-AE5D-569AFD190167}"/>
              </a:ext>
            </a:extLst>
          </p:cNvPr>
          <p:cNvCxnSpPr>
            <a:cxnSpLocks/>
          </p:cNvCxnSpPr>
          <p:nvPr/>
        </p:nvCxnSpPr>
        <p:spPr>
          <a:xfrm>
            <a:off x="7807227" y="781675"/>
            <a:ext cx="308073"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6AEC1F53-7AEF-4D15-9073-CAB1CC4F345B}"/>
              </a:ext>
            </a:extLst>
          </p:cNvPr>
          <p:cNvSpPr txBox="1"/>
          <p:nvPr/>
        </p:nvSpPr>
        <p:spPr>
          <a:xfrm>
            <a:off x="8242300" y="581620"/>
            <a:ext cx="2032000" cy="461665"/>
          </a:xfrm>
          <a:prstGeom prst="rect">
            <a:avLst/>
          </a:prstGeom>
          <a:noFill/>
        </p:spPr>
        <p:txBody>
          <a:bodyPr wrap="square" rtlCol="0">
            <a:spAutoFit/>
          </a:bodyPr>
          <a:lstStyle/>
          <a:p>
            <a:pPr algn="l"/>
            <a:r>
              <a:rPr lang="en-US" sz="2400" dirty="0">
                <a:solidFill>
                  <a:schemeClr val="accent1">
                    <a:lumMod val="75000"/>
                  </a:schemeClr>
                </a:solidFill>
                <a:latin typeface="Titillium Web Light" panose="00000400000000000000" pitchFamily="2" charset="0"/>
              </a:rPr>
              <a:t>Stephen King</a:t>
            </a:r>
          </a:p>
        </p:txBody>
      </p:sp>
      <p:cxnSp>
        <p:nvCxnSpPr>
          <p:cNvPr id="27" name="Straight Arrow Connector 26">
            <a:extLst>
              <a:ext uri="{FF2B5EF4-FFF2-40B4-BE49-F238E27FC236}">
                <a16:creationId xmlns:a16="http://schemas.microsoft.com/office/drawing/2014/main" id="{37B90339-89AD-47D8-B7AA-2318C00377C5}"/>
              </a:ext>
            </a:extLst>
          </p:cNvPr>
          <p:cNvCxnSpPr>
            <a:cxnSpLocks/>
            <a:endCxn id="29" idx="1"/>
          </p:cNvCxnSpPr>
          <p:nvPr/>
        </p:nvCxnSpPr>
        <p:spPr>
          <a:xfrm flipV="1">
            <a:off x="3927594" y="1664648"/>
            <a:ext cx="2022893" cy="1112945"/>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223039A-4041-4364-A39D-201F11ACEBAF}"/>
              </a:ext>
            </a:extLst>
          </p:cNvPr>
          <p:cNvSpPr txBox="1"/>
          <p:nvPr/>
        </p:nvSpPr>
        <p:spPr>
          <a:xfrm>
            <a:off x="5950487" y="1372260"/>
            <a:ext cx="1856740" cy="584775"/>
          </a:xfrm>
          <a:prstGeom prst="rect">
            <a:avLst/>
          </a:prstGeom>
          <a:noFill/>
        </p:spPr>
        <p:txBody>
          <a:bodyPr wrap="square" rtlCol="0">
            <a:spAutoFit/>
          </a:bodyPr>
          <a:lstStyle/>
          <a:p>
            <a:pPr algn="ctr"/>
            <a:r>
              <a:rPr lang="en-US" sz="3200" dirty="0" err="1">
                <a:solidFill>
                  <a:schemeClr val="accent1">
                    <a:lumMod val="75000"/>
                  </a:schemeClr>
                </a:solidFill>
                <a:latin typeface="Titillium Web Light" panose="00000400000000000000" pitchFamily="2" charset="0"/>
              </a:rPr>
              <a:t>Nomen</a:t>
            </a:r>
            <a:r>
              <a:rPr lang="en-US" sz="3200" dirty="0">
                <a:solidFill>
                  <a:schemeClr val="accent1">
                    <a:lumMod val="75000"/>
                  </a:schemeClr>
                </a:solidFill>
                <a:latin typeface="Titillium Web Light" panose="00000400000000000000" pitchFamily="2" charset="0"/>
              </a:rPr>
              <a:t> B</a:t>
            </a:r>
          </a:p>
        </p:txBody>
      </p:sp>
      <p:sp>
        <p:nvSpPr>
          <p:cNvPr id="30" name="TextBox 29">
            <a:extLst>
              <a:ext uri="{FF2B5EF4-FFF2-40B4-BE49-F238E27FC236}">
                <a16:creationId xmlns:a16="http://schemas.microsoft.com/office/drawing/2014/main" id="{88ADD3AC-EDD6-4C3B-BB36-C9DD64888807}"/>
              </a:ext>
            </a:extLst>
          </p:cNvPr>
          <p:cNvSpPr txBox="1"/>
          <p:nvPr/>
        </p:nvSpPr>
        <p:spPr>
          <a:xfrm>
            <a:off x="8214530" y="1441204"/>
            <a:ext cx="2819400" cy="461665"/>
          </a:xfrm>
          <a:prstGeom prst="rect">
            <a:avLst/>
          </a:prstGeom>
          <a:noFill/>
        </p:spPr>
        <p:txBody>
          <a:bodyPr wrap="square" rtlCol="0">
            <a:spAutoFit/>
          </a:bodyPr>
          <a:lstStyle/>
          <a:p>
            <a:pPr algn="l"/>
            <a:r>
              <a:rPr lang="en-US" sz="2400" dirty="0">
                <a:solidFill>
                  <a:schemeClr val="accent1">
                    <a:lumMod val="75000"/>
                  </a:schemeClr>
                </a:solidFill>
                <a:latin typeface="Titillium Web Light" panose="00000400000000000000" pitchFamily="2" charset="0"/>
              </a:rPr>
              <a:t>Stephen Edwin King</a:t>
            </a:r>
          </a:p>
        </p:txBody>
      </p:sp>
      <p:cxnSp>
        <p:nvCxnSpPr>
          <p:cNvPr id="31" name="Straight Arrow Connector 30">
            <a:extLst>
              <a:ext uri="{FF2B5EF4-FFF2-40B4-BE49-F238E27FC236}">
                <a16:creationId xmlns:a16="http://schemas.microsoft.com/office/drawing/2014/main" id="{0B79C207-441F-4B8C-8482-796ED667B9EC}"/>
              </a:ext>
            </a:extLst>
          </p:cNvPr>
          <p:cNvCxnSpPr>
            <a:cxnSpLocks/>
          </p:cNvCxnSpPr>
          <p:nvPr/>
        </p:nvCxnSpPr>
        <p:spPr>
          <a:xfrm>
            <a:off x="7807227" y="1664648"/>
            <a:ext cx="308073"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09C096AA-8C1F-4FB6-903C-C5666E9DD3A0}"/>
              </a:ext>
            </a:extLst>
          </p:cNvPr>
          <p:cNvSpPr txBox="1"/>
          <p:nvPr/>
        </p:nvSpPr>
        <p:spPr>
          <a:xfrm>
            <a:off x="5925087" y="2217730"/>
            <a:ext cx="1856740" cy="584775"/>
          </a:xfrm>
          <a:prstGeom prst="rect">
            <a:avLst/>
          </a:prstGeom>
          <a:noFill/>
        </p:spPr>
        <p:txBody>
          <a:bodyPr wrap="square" rtlCol="0">
            <a:spAutoFit/>
          </a:bodyPr>
          <a:lstStyle/>
          <a:p>
            <a:pPr algn="ctr"/>
            <a:r>
              <a:rPr lang="en-US" sz="3200" dirty="0" err="1">
                <a:solidFill>
                  <a:schemeClr val="accent1">
                    <a:lumMod val="75000"/>
                  </a:schemeClr>
                </a:solidFill>
                <a:latin typeface="Titillium Web Light" panose="00000400000000000000" pitchFamily="2" charset="0"/>
              </a:rPr>
              <a:t>Nomen</a:t>
            </a:r>
            <a:r>
              <a:rPr lang="en-US" sz="3200" dirty="0">
                <a:solidFill>
                  <a:schemeClr val="accent1">
                    <a:lumMod val="75000"/>
                  </a:schemeClr>
                </a:solidFill>
                <a:latin typeface="Titillium Web Light" panose="00000400000000000000" pitchFamily="2" charset="0"/>
              </a:rPr>
              <a:t> C</a:t>
            </a:r>
          </a:p>
        </p:txBody>
      </p:sp>
      <p:sp>
        <p:nvSpPr>
          <p:cNvPr id="34" name="TextBox 33">
            <a:extLst>
              <a:ext uri="{FF2B5EF4-FFF2-40B4-BE49-F238E27FC236}">
                <a16:creationId xmlns:a16="http://schemas.microsoft.com/office/drawing/2014/main" id="{645CB896-C748-4287-9F31-F83D73D82A08}"/>
              </a:ext>
            </a:extLst>
          </p:cNvPr>
          <p:cNvSpPr txBox="1"/>
          <p:nvPr/>
        </p:nvSpPr>
        <p:spPr>
          <a:xfrm>
            <a:off x="5950487" y="3015514"/>
            <a:ext cx="1856740" cy="584775"/>
          </a:xfrm>
          <a:prstGeom prst="rect">
            <a:avLst/>
          </a:prstGeom>
          <a:noFill/>
        </p:spPr>
        <p:txBody>
          <a:bodyPr wrap="square" rtlCol="0">
            <a:spAutoFit/>
          </a:bodyPr>
          <a:lstStyle/>
          <a:p>
            <a:pPr algn="ctr"/>
            <a:r>
              <a:rPr lang="en-US" sz="3200" dirty="0" err="1">
                <a:solidFill>
                  <a:schemeClr val="accent1">
                    <a:lumMod val="75000"/>
                  </a:schemeClr>
                </a:solidFill>
                <a:latin typeface="Titillium Web Light" panose="00000400000000000000" pitchFamily="2" charset="0"/>
              </a:rPr>
              <a:t>Nomen</a:t>
            </a:r>
            <a:r>
              <a:rPr lang="en-US" sz="3200" dirty="0">
                <a:solidFill>
                  <a:schemeClr val="accent1">
                    <a:lumMod val="75000"/>
                  </a:schemeClr>
                </a:solidFill>
                <a:latin typeface="Titillium Web Light" panose="00000400000000000000" pitchFamily="2" charset="0"/>
              </a:rPr>
              <a:t> D</a:t>
            </a:r>
          </a:p>
        </p:txBody>
      </p:sp>
      <p:cxnSp>
        <p:nvCxnSpPr>
          <p:cNvPr id="35" name="Straight Arrow Connector 34">
            <a:extLst>
              <a:ext uri="{FF2B5EF4-FFF2-40B4-BE49-F238E27FC236}">
                <a16:creationId xmlns:a16="http://schemas.microsoft.com/office/drawing/2014/main" id="{BD99A22A-9265-4724-BA3A-91AFE0A70019}"/>
              </a:ext>
            </a:extLst>
          </p:cNvPr>
          <p:cNvCxnSpPr>
            <a:cxnSpLocks/>
          </p:cNvCxnSpPr>
          <p:nvPr/>
        </p:nvCxnSpPr>
        <p:spPr>
          <a:xfrm>
            <a:off x="7807227" y="2510117"/>
            <a:ext cx="308073"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36" name="Straight Arrow Connector 35">
            <a:extLst>
              <a:ext uri="{FF2B5EF4-FFF2-40B4-BE49-F238E27FC236}">
                <a16:creationId xmlns:a16="http://schemas.microsoft.com/office/drawing/2014/main" id="{3664C04D-E41F-48C4-8469-FAE058ED075A}"/>
              </a:ext>
            </a:extLst>
          </p:cNvPr>
          <p:cNvCxnSpPr>
            <a:cxnSpLocks/>
          </p:cNvCxnSpPr>
          <p:nvPr/>
        </p:nvCxnSpPr>
        <p:spPr>
          <a:xfrm>
            <a:off x="7781827" y="3296149"/>
            <a:ext cx="308073"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13CCDF85-B37C-45CB-B887-5545AB1EB103}"/>
              </a:ext>
            </a:extLst>
          </p:cNvPr>
          <p:cNvSpPr txBox="1"/>
          <p:nvPr/>
        </p:nvSpPr>
        <p:spPr>
          <a:xfrm>
            <a:off x="8191497" y="2266722"/>
            <a:ext cx="2944934" cy="461665"/>
          </a:xfrm>
          <a:prstGeom prst="rect">
            <a:avLst/>
          </a:prstGeom>
          <a:noFill/>
        </p:spPr>
        <p:txBody>
          <a:bodyPr wrap="square" rtlCol="0">
            <a:spAutoFit/>
          </a:bodyPr>
          <a:lstStyle/>
          <a:p>
            <a:pPr algn="l"/>
            <a:r>
              <a:rPr lang="en-US" sz="2400" dirty="0">
                <a:solidFill>
                  <a:schemeClr val="accent1">
                    <a:lumMod val="75000"/>
                  </a:schemeClr>
                </a:solidFill>
                <a:latin typeface="Titillium Web Light" panose="00000400000000000000" pitchFamily="2" charset="0"/>
              </a:rPr>
              <a:t>King, Stephen, 1947-</a:t>
            </a:r>
          </a:p>
        </p:txBody>
      </p:sp>
      <p:sp>
        <p:nvSpPr>
          <p:cNvPr id="38" name="TextBox 37">
            <a:extLst>
              <a:ext uri="{FF2B5EF4-FFF2-40B4-BE49-F238E27FC236}">
                <a16:creationId xmlns:a16="http://schemas.microsoft.com/office/drawing/2014/main" id="{38578C85-9066-4F9E-A515-F4F9B6715CBF}"/>
              </a:ext>
            </a:extLst>
          </p:cNvPr>
          <p:cNvSpPr txBox="1"/>
          <p:nvPr/>
        </p:nvSpPr>
        <p:spPr>
          <a:xfrm>
            <a:off x="8191497" y="3065316"/>
            <a:ext cx="2819400" cy="461665"/>
          </a:xfrm>
          <a:prstGeom prst="rect">
            <a:avLst/>
          </a:prstGeom>
          <a:noFill/>
        </p:spPr>
        <p:txBody>
          <a:bodyPr wrap="square" rtlCol="0">
            <a:spAutoFit/>
          </a:bodyPr>
          <a:lstStyle/>
          <a:p>
            <a:pPr algn="l"/>
            <a:r>
              <a:rPr lang="az-Cyrl-AZ" sz="2400" dirty="0">
                <a:solidFill>
                  <a:schemeClr val="accent1">
                    <a:lumMod val="75000"/>
                  </a:schemeClr>
                </a:solidFill>
                <a:latin typeface="Titillium Web Light" panose="00000400000000000000" pitchFamily="2" charset="0"/>
              </a:rPr>
              <a:t>Кинг, С., </a:t>
            </a:r>
            <a:r>
              <a:rPr lang="en-US" sz="2400" dirty="0">
                <a:solidFill>
                  <a:schemeClr val="accent1">
                    <a:lumMod val="75000"/>
                  </a:schemeClr>
                </a:solidFill>
                <a:latin typeface="Titillium Web Light" panose="00000400000000000000" pitchFamily="2" charset="0"/>
              </a:rPr>
              <a:t>1947-</a:t>
            </a:r>
          </a:p>
        </p:txBody>
      </p:sp>
      <p:sp>
        <p:nvSpPr>
          <p:cNvPr id="39" name="TextBox 38">
            <a:extLst>
              <a:ext uri="{FF2B5EF4-FFF2-40B4-BE49-F238E27FC236}">
                <a16:creationId xmlns:a16="http://schemas.microsoft.com/office/drawing/2014/main" id="{5F68DF7E-6092-4E47-8B04-82E0262099B8}"/>
              </a:ext>
            </a:extLst>
          </p:cNvPr>
          <p:cNvSpPr txBox="1"/>
          <p:nvPr/>
        </p:nvSpPr>
        <p:spPr>
          <a:xfrm>
            <a:off x="5950487" y="3809921"/>
            <a:ext cx="1856740" cy="584775"/>
          </a:xfrm>
          <a:prstGeom prst="rect">
            <a:avLst/>
          </a:prstGeom>
          <a:noFill/>
        </p:spPr>
        <p:txBody>
          <a:bodyPr wrap="square" rtlCol="0">
            <a:spAutoFit/>
          </a:bodyPr>
          <a:lstStyle/>
          <a:p>
            <a:pPr algn="ctr"/>
            <a:r>
              <a:rPr lang="en-US" sz="3200" dirty="0" err="1">
                <a:solidFill>
                  <a:schemeClr val="accent1">
                    <a:lumMod val="75000"/>
                  </a:schemeClr>
                </a:solidFill>
                <a:latin typeface="Titillium Web Light" panose="00000400000000000000" pitchFamily="2" charset="0"/>
              </a:rPr>
              <a:t>Nomen</a:t>
            </a:r>
            <a:r>
              <a:rPr lang="en-US" sz="3200" dirty="0">
                <a:solidFill>
                  <a:schemeClr val="accent1">
                    <a:lumMod val="75000"/>
                  </a:schemeClr>
                </a:solidFill>
                <a:latin typeface="Titillium Web Light" panose="00000400000000000000" pitchFamily="2" charset="0"/>
              </a:rPr>
              <a:t> E</a:t>
            </a:r>
          </a:p>
        </p:txBody>
      </p:sp>
      <p:cxnSp>
        <p:nvCxnSpPr>
          <p:cNvPr id="40" name="Straight Arrow Connector 39">
            <a:extLst>
              <a:ext uri="{FF2B5EF4-FFF2-40B4-BE49-F238E27FC236}">
                <a16:creationId xmlns:a16="http://schemas.microsoft.com/office/drawing/2014/main" id="{BF2F6CF5-F70C-4695-8BAB-D138F0B6892D}"/>
              </a:ext>
            </a:extLst>
          </p:cNvPr>
          <p:cNvCxnSpPr>
            <a:cxnSpLocks/>
          </p:cNvCxnSpPr>
          <p:nvPr/>
        </p:nvCxnSpPr>
        <p:spPr>
          <a:xfrm>
            <a:off x="6878855" y="4716770"/>
            <a:ext cx="550643"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A90489CE-A10B-4723-A6C9-B5082D2ACD62}"/>
              </a:ext>
            </a:extLst>
          </p:cNvPr>
          <p:cNvSpPr txBox="1"/>
          <p:nvPr/>
        </p:nvSpPr>
        <p:spPr>
          <a:xfrm>
            <a:off x="7409023" y="4470794"/>
            <a:ext cx="3830474" cy="400110"/>
          </a:xfrm>
          <a:prstGeom prst="rect">
            <a:avLst/>
          </a:prstGeom>
          <a:noFill/>
        </p:spPr>
        <p:txBody>
          <a:bodyPr wrap="square" rtlCol="0">
            <a:spAutoFit/>
          </a:bodyPr>
          <a:lstStyle/>
          <a:p>
            <a:pPr algn="l"/>
            <a:r>
              <a:rPr lang="en-US" sz="2000" dirty="0">
                <a:solidFill>
                  <a:schemeClr val="accent1">
                    <a:lumMod val="75000"/>
                  </a:schemeClr>
                </a:solidFill>
                <a:latin typeface="Titillium Web Light" panose="00000400000000000000" pitchFamily="2" charset="0"/>
              </a:rPr>
              <a:t> </a:t>
            </a:r>
            <a:r>
              <a:rPr lang="he-IL" sz="2000" dirty="0">
                <a:solidFill>
                  <a:schemeClr val="accent1">
                    <a:lumMod val="75000"/>
                  </a:schemeClr>
                </a:solidFill>
                <a:latin typeface="Titillium Web Light" panose="00000400000000000000" pitchFamily="2" charset="0"/>
              </a:rPr>
              <a:t>ינג, סטיפן, </a:t>
            </a:r>
            <a:r>
              <a:rPr lang="en-US" sz="2000" dirty="0">
                <a:solidFill>
                  <a:schemeClr val="accent1">
                    <a:lumMod val="75000"/>
                  </a:schemeClr>
                </a:solidFill>
                <a:latin typeface="Titillium Web Light" panose="00000400000000000000" pitchFamily="2" charset="0"/>
              </a:rPr>
              <a:t>1947- (</a:t>
            </a:r>
            <a:r>
              <a:rPr lang="en-US" sz="2000" dirty="0" err="1">
                <a:solidFill>
                  <a:schemeClr val="accent1">
                    <a:lumMod val="75000"/>
                  </a:schemeClr>
                </a:solidFill>
                <a:latin typeface="Titillium Web Light" panose="00000400000000000000" pitchFamily="2" charset="0"/>
              </a:rPr>
              <a:t>nomen</a:t>
            </a:r>
            <a:r>
              <a:rPr lang="en-US" sz="2000" dirty="0">
                <a:solidFill>
                  <a:schemeClr val="accent1">
                    <a:lumMod val="75000"/>
                  </a:schemeClr>
                </a:solidFill>
                <a:latin typeface="Titillium Web Light" panose="00000400000000000000" pitchFamily="2" charset="0"/>
              </a:rPr>
              <a:t> string)</a:t>
            </a:r>
          </a:p>
        </p:txBody>
      </p:sp>
      <p:sp>
        <p:nvSpPr>
          <p:cNvPr id="45" name="TextBox 44">
            <a:extLst>
              <a:ext uri="{FF2B5EF4-FFF2-40B4-BE49-F238E27FC236}">
                <a16:creationId xmlns:a16="http://schemas.microsoft.com/office/drawing/2014/main" id="{A7F4028B-3C50-481B-8AF2-F8C7C36E9550}"/>
              </a:ext>
            </a:extLst>
          </p:cNvPr>
          <p:cNvSpPr txBox="1"/>
          <p:nvPr/>
        </p:nvSpPr>
        <p:spPr>
          <a:xfrm rot="19896216">
            <a:off x="3538769" y="1794466"/>
            <a:ext cx="2696328" cy="400110"/>
          </a:xfrm>
          <a:prstGeom prst="rect">
            <a:avLst/>
          </a:prstGeom>
          <a:noFill/>
        </p:spPr>
        <p:txBody>
          <a:bodyPr wrap="square" rtlCol="0">
            <a:spAutoFit/>
          </a:bodyPr>
          <a:lstStyle/>
          <a:p>
            <a:pPr algn="ctr"/>
            <a:r>
              <a:rPr lang="en-US" sz="2000" dirty="0">
                <a:solidFill>
                  <a:schemeClr val="accent1">
                    <a:lumMod val="75000"/>
                  </a:schemeClr>
                </a:solidFill>
                <a:latin typeface="Titillium Web Light" panose="00000400000000000000" pitchFamily="2" charset="0"/>
              </a:rPr>
              <a:t>is appellation of</a:t>
            </a:r>
          </a:p>
        </p:txBody>
      </p:sp>
      <p:cxnSp>
        <p:nvCxnSpPr>
          <p:cNvPr id="47" name="Straight Arrow Connector 46">
            <a:extLst>
              <a:ext uri="{FF2B5EF4-FFF2-40B4-BE49-F238E27FC236}">
                <a16:creationId xmlns:a16="http://schemas.microsoft.com/office/drawing/2014/main" id="{8C3CB4D2-5E6E-4D43-9339-0B32EF0D2118}"/>
              </a:ext>
            </a:extLst>
          </p:cNvPr>
          <p:cNvCxnSpPr>
            <a:cxnSpLocks/>
          </p:cNvCxnSpPr>
          <p:nvPr/>
        </p:nvCxnSpPr>
        <p:spPr>
          <a:xfrm flipV="1">
            <a:off x="4043155" y="2454010"/>
            <a:ext cx="2016100" cy="734784"/>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a:extLst>
              <a:ext uri="{FF2B5EF4-FFF2-40B4-BE49-F238E27FC236}">
                <a16:creationId xmlns:a16="http://schemas.microsoft.com/office/drawing/2014/main" id="{3D5EFD75-5C25-409F-B2DA-A2342B35CC18}"/>
              </a:ext>
            </a:extLst>
          </p:cNvPr>
          <p:cNvCxnSpPr>
            <a:cxnSpLocks/>
          </p:cNvCxnSpPr>
          <p:nvPr/>
        </p:nvCxnSpPr>
        <p:spPr>
          <a:xfrm flipV="1">
            <a:off x="3979655" y="3239827"/>
            <a:ext cx="1970832" cy="516947"/>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49" name="TextBox 48">
            <a:extLst>
              <a:ext uri="{FF2B5EF4-FFF2-40B4-BE49-F238E27FC236}">
                <a16:creationId xmlns:a16="http://schemas.microsoft.com/office/drawing/2014/main" id="{43CED702-63F1-494D-87F6-B74A26259F30}"/>
              </a:ext>
            </a:extLst>
          </p:cNvPr>
          <p:cNvSpPr txBox="1"/>
          <p:nvPr/>
        </p:nvSpPr>
        <p:spPr>
          <a:xfrm rot="20428276">
            <a:off x="3701549" y="2442134"/>
            <a:ext cx="2696328" cy="400110"/>
          </a:xfrm>
          <a:prstGeom prst="rect">
            <a:avLst/>
          </a:prstGeom>
          <a:noFill/>
        </p:spPr>
        <p:txBody>
          <a:bodyPr wrap="square" rtlCol="0">
            <a:spAutoFit/>
          </a:bodyPr>
          <a:lstStyle/>
          <a:p>
            <a:pPr algn="ctr"/>
            <a:r>
              <a:rPr lang="en-US" sz="2000" dirty="0">
                <a:solidFill>
                  <a:schemeClr val="accent1">
                    <a:lumMod val="75000"/>
                  </a:schemeClr>
                </a:solidFill>
                <a:latin typeface="Titillium Web Light" panose="00000400000000000000" pitchFamily="2" charset="0"/>
              </a:rPr>
              <a:t>is appellation of</a:t>
            </a:r>
          </a:p>
        </p:txBody>
      </p:sp>
      <p:sp>
        <p:nvSpPr>
          <p:cNvPr id="50" name="TextBox 49">
            <a:extLst>
              <a:ext uri="{FF2B5EF4-FFF2-40B4-BE49-F238E27FC236}">
                <a16:creationId xmlns:a16="http://schemas.microsoft.com/office/drawing/2014/main" id="{273969DF-6515-4B72-B9C5-75C32E1AC935}"/>
              </a:ext>
            </a:extLst>
          </p:cNvPr>
          <p:cNvSpPr txBox="1"/>
          <p:nvPr/>
        </p:nvSpPr>
        <p:spPr>
          <a:xfrm rot="20731093">
            <a:off x="3614834" y="3115903"/>
            <a:ext cx="2696328" cy="400110"/>
          </a:xfrm>
          <a:prstGeom prst="rect">
            <a:avLst/>
          </a:prstGeom>
          <a:noFill/>
        </p:spPr>
        <p:txBody>
          <a:bodyPr wrap="square" rtlCol="0">
            <a:spAutoFit/>
          </a:bodyPr>
          <a:lstStyle/>
          <a:p>
            <a:pPr algn="ctr"/>
            <a:r>
              <a:rPr lang="en-US" sz="2000" dirty="0">
                <a:solidFill>
                  <a:schemeClr val="accent1">
                    <a:lumMod val="75000"/>
                  </a:schemeClr>
                </a:solidFill>
                <a:latin typeface="Titillium Web Light" panose="00000400000000000000" pitchFamily="2" charset="0"/>
              </a:rPr>
              <a:t>is appellation of</a:t>
            </a:r>
          </a:p>
        </p:txBody>
      </p:sp>
      <p:cxnSp>
        <p:nvCxnSpPr>
          <p:cNvPr id="51" name="Straight Arrow Connector 50">
            <a:extLst>
              <a:ext uri="{FF2B5EF4-FFF2-40B4-BE49-F238E27FC236}">
                <a16:creationId xmlns:a16="http://schemas.microsoft.com/office/drawing/2014/main" id="{36B9BA33-8A68-4D32-8A7F-C44E2A3E0662}"/>
              </a:ext>
            </a:extLst>
          </p:cNvPr>
          <p:cNvCxnSpPr>
            <a:cxnSpLocks/>
          </p:cNvCxnSpPr>
          <p:nvPr/>
        </p:nvCxnSpPr>
        <p:spPr>
          <a:xfrm>
            <a:off x="4003061" y="4122033"/>
            <a:ext cx="1998706" cy="0"/>
          </a:xfrm>
          <a:prstGeom prst="straightConnector1">
            <a:avLst/>
          </a:prstGeom>
          <a:ln w="50800">
            <a:tailEnd type="triangle"/>
          </a:ln>
        </p:spPr>
        <p:style>
          <a:lnRef idx="1">
            <a:schemeClr val="accent1"/>
          </a:lnRef>
          <a:fillRef idx="0">
            <a:schemeClr val="accent1"/>
          </a:fillRef>
          <a:effectRef idx="0">
            <a:schemeClr val="accent1"/>
          </a:effectRef>
          <a:fontRef idx="minor">
            <a:schemeClr val="tx1"/>
          </a:fontRef>
        </p:style>
      </p:cxnSp>
      <p:sp>
        <p:nvSpPr>
          <p:cNvPr id="59" name="TextBox 58">
            <a:extLst>
              <a:ext uri="{FF2B5EF4-FFF2-40B4-BE49-F238E27FC236}">
                <a16:creationId xmlns:a16="http://schemas.microsoft.com/office/drawing/2014/main" id="{68084DB4-0B17-4778-BFF0-A1F5F8D69CB4}"/>
              </a:ext>
            </a:extLst>
          </p:cNvPr>
          <p:cNvSpPr txBox="1"/>
          <p:nvPr/>
        </p:nvSpPr>
        <p:spPr>
          <a:xfrm>
            <a:off x="3743061" y="3762084"/>
            <a:ext cx="2696328" cy="400110"/>
          </a:xfrm>
          <a:prstGeom prst="rect">
            <a:avLst/>
          </a:prstGeom>
          <a:noFill/>
        </p:spPr>
        <p:txBody>
          <a:bodyPr wrap="square" rtlCol="0">
            <a:spAutoFit/>
          </a:bodyPr>
          <a:lstStyle/>
          <a:p>
            <a:pPr algn="ctr"/>
            <a:r>
              <a:rPr lang="en-US" sz="2000" dirty="0">
                <a:solidFill>
                  <a:schemeClr val="accent1">
                    <a:lumMod val="75000"/>
                  </a:schemeClr>
                </a:solidFill>
                <a:latin typeface="Titillium Web Light" panose="00000400000000000000" pitchFamily="2" charset="0"/>
              </a:rPr>
              <a:t>is appellation of</a:t>
            </a:r>
          </a:p>
        </p:txBody>
      </p:sp>
      <p:cxnSp>
        <p:nvCxnSpPr>
          <p:cNvPr id="61" name="Straight Connector 60">
            <a:extLst>
              <a:ext uri="{FF2B5EF4-FFF2-40B4-BE49-F238E27FC236}">
                <a16:creationId xmlns:a16="http://schemas.microsoft.com/office/drawing/2014/main" id="{E49D1D2B-8676-4D07-A012-C91DF1F4D0B5}"/>
              </a:ext>
            </a:extLst>
          </p:cNvPr>
          <p:cNvCxnSpPr>
            <a:cxnSpLocks/>
          </p:cNvCxnSpPr>
          <p:nvPr/>
        </p:nvCxnSpPr>
        <p:spPr>
          <a:xfrm>
            <a:off x="6767097" y="4394696"/>
            <a:ext cx="0" cy="0"/>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48" name="Straight Connector 2047">
            <a:extLst>
              <a:ext uri="{FF2B5EF4-FFF2-40B4-BE49-F238E27FC236}">
                <a16:creationId xmlns:a16="http://schemas.microsoft.com/office/drawing/2014/main" id="{1F34D42A-96F9-48CD-90FA-C946DECA3A66}"/>
              </a:ext>
            </a:extLst>
          </p:cNvPr>
          <p:cNvCxnSpPr>
            <a:cxnSpLocks/>
            <a:stCxn id="39" idx="2"/>
          </p:cNvCxnSpPr>
          <p:nvPr/>
        </p:nvCxnSpPr>
        <p:spPr>
          <a:xfrm flipH="1">
            <a:off x="6878855" y="4394696"/>
            <a:ext cx="2" cy="1830942"/>
          </a:xfrm>
          <a:prstGeom prst="line">
            <a:avLst/>
          </a:prstGeom>
          <a:ln w="38100"/>
        </p:spPr>
        <p:style>
          <a:lnRef idx="1">
            <a:schemeClr val="accent1"/>
          </a:lnRef>
          <a:fillRef idx="0">
            <a:schemeClr val="accent1"/>
          </a:fillRef>
          <a:effectRef idx="0">
            <a:schemeClr val="accent1"/>
          </a:effectRef>
          <a:fontRef idx="minor">
            <a:schemeClr val="tx1"/>
          </a:fontRef>
        </p:style>
      </p:cxnSp>
      <p:cxnSp>
        <p:nvCxnSpPr>
          <p:cNvPr id="2051" name="Straight Arrow Connector 2050">
            <a:extLst>
              <a:ext uri="{FF2B5EF4-FFF2-40B4-BE49-F238E27FC236}">
                <a16:creationId xmlns:a16="http://schemas.microsoft.com/office/drawing/2014/main" id="{1A8F8BA5-A575-45CB-8BD4-A391702E29A9}"/>
              </a:ext>
            </a:extLst>
          </p:cNvPr>
          <p:cNvCxnSpPr>
            <a:cxnSpLocks/>
          </p:cNvCxnSpPr>
          <p:nvPr/>
        </p:nvCxnSpPr>
        <p:spPr>
          <a:xfrm>
            <a:off x="6878855" y="5156200"/>
            <a:ext cx="55064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69" name="Straight Arrow Connector 68">
            <a:extLst>
              <a:ext uri="{FF2B5EF4-FFF2-40B4-BE49-F238E27FC236}">
                <a16:creationId xmlns:a16="http://schemas.microsoft.com/office/drawing/2014/main" id="{37E2420B-0CCA-49AB-B4B2-7FF978A0A5B0}"/>
              </a:ext>
            </a:extLst>
          </p:cNvPr>
          <p:cNvCxnSpPr>
            <a:cxnSpLocks/>
          </p:cNvCxnSpPr>
          <p:nvPr/>
        </p:nvCxnSpPr>
        <p:spPr>
          <a:xfrm>
            <a:off x="6878855" y="5669528"/>
            <a:ext cx="55064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cxnSp>
        <p:nvCxnSpPr>
          <p:cNvPr id="70" name="Straight Arrow Connector 69">
            <a:extLst>
              <a:ext uri="{FF2B5EF4-FFF2-40B4-BE49-F238E27FC236}">
                <a16:creationId xmlns:a16="http://schemas.microsoft.com/office/drawing/2014/main" id="{14E47FAB-98B7-49AD-A755-EA6F02DB4CDA}"/>
              </a:ext>
            </a:extLst>
          </p:cNvPr>
          <p:cNvCxnSpPr>
            <a:cxnSpLocks/>
          </p:cNvCxnSpPr>
          <p:nvPr/>
        </p:nvCxnSpPr>
        <p:spPr>
          <a:xfrm>
            <a:off x="6878855" y="6225638"/>
            <a:ext cx="550643"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2054" name="TextBox 2053">
            <a:extLst>
              <a:ext uri="{FF2B5EF4-FFF2-40B4-BE49-F238E27FC236}">
                <a16:creationId xmlns:a16="http://schemas.microsoft.com/office/drawing/2014/main" id="{A833C0DF-2E02-40E9-9C64-0013A5DE2991}"/>
              </a:ext>
            </a:extLst>
          </p:cNvPr>
          <p:cNvSpPr txBox="1"/>
          <p:nvPr/>
        </p:nvSpPr>
        <p:spPr>
          <a:xfrm>
            <a:off x="4974320" y="4902199"/>
            <a:ext cx="1740389" cy="1323439"/>
          </a:xfrm>
          <a:prstGeom prst="rect">
            <a:avLst/>
          </a:prstGeom>
          <a:noFill/>
        </p:spPr>
        <p:txBody>
          <a:bodyPr wrap="square" rtlCol="0">
            <a:spAutoFit/>
          </a:bodyPr>
          <a:lstStyle/>
          <a:p>
            <a:pPr algn="r"/>
            <a:r>
              <a:rPr lang="en-US" sz="2000" dirty="0" err="1">
                <a:solidFill>
                  <a:schemeClr val="accent1">
                    <a:lumMod val="75000"/>
                  </a:schemeClr>
                </a:solidFill>
                <a:latin typeface="Titillium Web Light" panose="00000400000000000000" pitchFamily="2" charset="0"/>
              </a:rPr>
              <a:t>Nomens</a:t>
            </a:r>
            <a:r>
              <a:rPr lang="en-US" sz="2000" dirty="0">
                <a:solidFill>
                  <a:schemeClr val="accent1">
                    <a:lumMod val="75000"/>
                  </a:schemeClr>
                </a:solidFill>
                <a:latin typeface="Titillium Web Light" panose="00000400000000000000" pitchFamily="2" charset="0"/>
              </a:rPr>
              <a:t> can have their own attributes</a:t>
            </a:r>
          </a:p>
        </p:txBody>
      </p:sp>
      <p:sp>
        <p:nvSpPr>
          <p:cNvPr id="2056" name="TextBox 2055">
            <a:extLst>
              <a:ext uri="{FF2B5EF4-FFF2-40B4-BE49-F238E27FC236}">
                <a16:creationId xmlns:a16="http://schemas.microsoft.com/office/drawing/2014/main" id="{497B40CA-8075-4BF7-87AB-04897A29E8AA}"/>
              </a:ext>
            </a:extLst>
          </p:cNvPr>
          <p:cNvSpPr txBox="1"/>
          <p:nvPr/>
        </p:nvSpPr>
        <p:spPr>
          <a:xfrm>
            <a:off x="7569828" y="5026706"/>
            <a:ext cx="3014758" cy="1692771"/>
          </a:xfrm>
          <a:prstGeom prst="rect">
            <a:avLst/>
          </a:prstGeom>
          <a:noFill/>
        </p:spPr>
        <p:txBody>
          <a:bodyPr wrap="square" rtlCol="0">
            <a:spAutoFit/>
          </a:bodyPr>
          <a:lstStyle/>
          <a:p>
            <a:pPr algn="l"/>
            <a:r>
              <a:rPr lang="en-US" sz="1800" dirty="0">
                <a:solidFill>
                  <a:schemeClr val="accent1">
                    <a:lumMod val="75000"/>
                  </a:schemeClr>
                </a:solidFill>
                <a:latin typeface="Titillium Web Light" panose="00000400000000000000" pitchFamily="2" charset="0"/>
              </a:rPr>
              <a:t>Hebrew (script of </a:t>
            </a:r>
            <a:r>
              <a:rPr lang="en-US" sz="1800" dirty="0" err="1">
                <a:solidFill>
                  <a:schemeClr val="accent1">
                    <a:lumMod val="75000"/>
                  </a:schemeClr>
                </a:solidFill>
                <a:latin typeface="Titillium Web Light" panose="00000400000000000000" pitchFamily="2" charset="0"/>
              </a:rPr>
              <a:t>nomen</a:t>
            </a:r>
            <a:r>
              <a:rPr lang="en-US" sz="1800" dirty="0">
                <a:solidFill>
                  <a:schemeClr val="accent1">
                    <a:lumMod val="75000"/>
                  </a:schemeClr>
                </a:solidFill>
                <a:latin typeface="Titillium Web Light" panose="00000400000000000000" pitchFamily="2" charset="0"/>
              </a:rPr>
              <a:t>)</a:t>
            </a:r>
          </a:p>
          <a:p>
            <a:pPr algn="l"/>
            <a:endParaRPr lang="en-US" dirty="0">
              <a:solidFill>
                <a:schemeClr val="accent1">
                  <a:lumMod val="75000"/>
                </a:schemeClr>
              </a:solidFill>
              <a:latin typeface="Titillium Web Light" panose="00000400000000000000" pitchFamily="2" charset="0"/>
            </a:endParaRPr>
          </a:p>
          <a:p>
            <a:pPr algn="l"/>
            <a:r>
              <a:rPr lang="en-US" sz="1800" dirty="0">
                <a:solidFill>
                  <a:schemeClr val="accent1">
                    <a:lumMod val="75000"/>
                  </a:schemeClr>
                </a:solidFill>
                <a:latin typeface="Titillium Web Light" panose="00000400000000000000" pitchFamily="2" charset="0"/>
              </a:rPr>
              <a:t>Hebrew (language of </a:t>
            </a:r>
            <a:r>
              <a:rPr lang="en-US" sz="1800" dirty="0" err="1">
                <a:solidFill>
                  <a:schemeClr val="accent1">
                    <a:lumMod val="75000"/>
                  </a:schemeClr>
                </a:solidFill>
                <a:latin typeface="Titillium Web Light" panose="00000400000000000000" pitchFamily="2" charset="0"/>
              </a:rPr>
              <a:t>nomen</a:t>
            </a:r>
            <a:r>
              <a:rPr lang="en-US" sz="1800" dirty="0">
                <a:solidFill>
                  <a:schemeClr val="accent1">
                    <a:lumMod val="75000"/>
                  </a:schemeClr>
                </a:solidFill>
                <a:latin typeface="Titillium Web Light" panose="00000400000000000000" pitchFamily="2" charset="0"/>
              </a:rPr>
              <a:t>)</a:t>
            </a:r>
          </a:p>
          <a:p>
            <a:pPr algn="l"/>
            <a:endParaRPr lang="en-US" sz="1800" dirty="0">
              <a:solidFill>
                <a:schemeClr val="accent1">
                  <a:lumMod val="75000"/>
                </a:schemeClr>
              </a:solidFill>
              <a:latin typeface="Titillium Web Light" panose="00000400000000000000" pitchFamily="2" charset="0"/>
            </a:endParaRPr>
          </a:p>
          <a:p>
            <a:pPr algn="l"/>
            <a:r>
              <a:rPr lang="en-US" sz="1800" dirty="0">
                <a:solidFill>
                  <a:schemeClr val="accent1">
                    <a:lumMod val="75000"/>
                  </a:schemeClr>
                </a:solidFill>
                <a:latin typeface="Titillium Web Light" panose="00000400000000000000" pitchFamily="2" charset="0"/>
              </a:rPr>
              <a:t>Horror fiction (</a:t>
            </a:r>
            <a:r>
              <a:rPr lang="en-US" sz="1800" dirty="0" err="1">
                <a:solidFill>
                  <a:schemeClr val="accent1">
                    <a:lumMod val="75000"/>
                  </a:schemeClr>
                </a:solidFill>
                <a:latin typeface="Titillium Web Light" panose="00000400000000000000" pitchFamily="2" charset="0"/>
              </a:rPr>
              <a:t>nomen</a:t>
            </a:r>
            <a:r>
              <a:rPr lang="en-US" sz="1800" dirty="0">
                <a:solidFill>
                  <a:schemeClr val="accent1">
                    <a:lumMod val="75000"/>
                  </a:schemeClr>
                </a:solidFill>
                <a:latin typeface="Titillium Web Light" panose="00000400000000000000" pitchFamily="2" charset="0"/>
              </a:rPr>
              <a:t> context of use)</a:t>
            </a:r>
          </a:p>
        </p:txBody>
      </p:sp>
      <p:sp>
        <p:nvSpPr>
          <p:cNvPr id="2057" name="TextBox 2056">
            <a:extLst>
              <a:ext uri="{FF2B5EF4-FFF2-40B4-BE49-F238E27FC236}">
                <a16:creationId xmlns:a16="http://schemas.microsoft.com/office/drawing/2014/main" id="{2414BEED-E312-4E91-B388-DF9558136C4F}"/>
              </a:ext>
            </a:extLst>
          </p:cNvPr>
          <p:cNvSpPr txBox="1"/>
          <p:nvPr/>
        </p:nvSpPr>
        <p:spPr>
          <a:xfrm>
            <a:off x="8102599" y="74116"/>
            <a:ext cx="2819399" cy="523220"/>
          </a:xfrm>
          <a:prstGeom prst="rect">
            <a:avLst/>
          </a:prstGeom>
          <a:noFill/>
        </p:spPr>
        <p:txBody>
          <a:bodyPr wrap="square" rtlCol="0">
            <a:spAutoFit/>
          </a:bodyPr>
          <a:lstStyle/>
          <a:p>
            <a:pPr algn="l"/>
            <a:r>
              <a:rPr lang="en-US" sz="2800" dirty="0" err="1">
                <a:solidFill>
                  <a:schemeClr val="accent1">
                    <a:lumMod val="75000"/>
                  </a:schemeClr>
                </a:solidFill>
                <a:latin typeface="Titillium Web Light" panose="00000400000000000000" pitchFamily="2" charset="0"/>
              </a:rPr>
              <a:t>Nomen</a:t>
            </a:r>
            <a:r>
              <a:rPr lang="en-US" sz="2800" dirty="0">
                <a:solidFill>
                  <a:schemeClr val="accent1">
                    <a:lumMod val="75000"/>
                  </a:schemeClr>
                </a:solidFill>
                <a:latin typeface="Titillium Web Light" panose="00000400000000000000" pitchFamily="2" charset="0"/>
              </a:rPr>
              <a:t> string</a:t>
            </a:r>
          </a:p>
        </p:txBody>
      </p:sp>
    </p:spTree>
    <p:extLst>
      <p:ext uri="{BB962C8B-B14F-4D97-AF65-F5344CB8AC3E}">
        <p14:creationId xmlns:p14="http://schemas.microsoft.com/office/powerpoint/2010/main" val="8309466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80DD6A8-5DB5-437E-A6EE-36847BD7E599}"/>
              </a:ext>
            </a:extLst>
          </p:cNvPr>
          <p:cNvSpPr>
            <a:spLocks noGrp="1"/>
          </p:cNvSpPr>
          <p:nvPr>
            <p:ph type="body" idx="1"/>
          </p:nvPr>
        </p:nvSpPr>
        <p:spPr>
          <a:xfrm>
            <a:off x="1759527" y="986067"/>
            <a:ext cx="4987637" cy="5310230"/>
          </a:xfrm>
        </p:spPr>
        <p:txBody>
          <a:bodyPr/>
          <a:lstStyle/>
          <a:p>
            <a:pPr marL="50799" indent="0">
              <a:buNone/>
            </a:pPr>
            <a:r>
              <a:rPr lang="en-US" sz="2800" dirty="0"/>
              <a:t>In this work I have given students a tool to enable each of them to construct for himself and with ease out of this forest of materials an index of selected books that will serve to advance in no small measure his private studies.</a:t>
            </a:r>
          </a:p>
          <a:p>
            <a:pPr marL="50799" indent="0" algn="r">
              <a:buNone/>
            </a:pPr>
            <a:r>
              <a:rPr lang="en-US" sz="2800" dirty="0"/>
              <a:t>--Thomas Hyde, Bodleian Library, 1674</a:t>
            </a:r>
          </a:p>
        </p:txBody>
      </p:sp>
      <p:sp>
        <p:nvSpPr>
          <p:cNvPr id="3" name="TextBox 2">
            <a:extLst>
              <a:ext uri="{FF2B5EF4-FFF2-40B4-BE49-F238E27FC236}">
                <a16:creationId xmlns:a16="http://schemas.microsoft.com/office/drawing/2014/main" id="{823685E4-7504-4D51-A6EB-1718DF2AD1CA}"/>
              </a:ext>
            </a:extLst>
          </p:cNvPr>
          <p:cNvSpPr txBox="1"/>
          <p:nvPr/>
        </p:nvSpPr>
        <p:spPr>
          <a:xfrm>
            <a:off x="457200" y="6567055"/>
            <a:ext cx="4807527" cy="246221"/>
          </a:xfrm>
          <a:prstGeom prst="rect">
            <a:avLst/>
          </a:prstGeom>
          <a:noFill/>
        </p:spPr>
        <p:txBody>
          <a:bodyPr wrap="square" rtlCol="0">
            <a:spAutoFit/>
          </a:bodyPr>
          <a:lstStyle/>
          <a:p>
            <a:r>
              <a:rPr lang="en-US" sz="1000" dirty="0">
                <a:solidFill>
                  <a:schemeClr val="accent4">
                    <a:lumMod val="20000"/>
                    <a:lumOff val="80000"/>
                  </a:schemeClr>
                </a:solidFill>
                <a:latin typeface="Dosis Light"/>
              </a:rPr>
              <a:t>Translated by William Denton, in FRBR and the History of Cataloging, 2007. p. 37. </a:t>
            </a:r>
          </a:p>
        </p:txBody>
      </p:sp>
      <p:pic>
        <p:nvPicPr>
          <p:cNvPr id="1026" name="Picture 2" descr="Image 2 of 2 for undefined">
            <a:extLst>
              <a:ext uri="{FF2B5EF4-FFF2-40B4-BE49-F238E27FC236}">
                <a16:creationId xmlns:a16="http://schemas.microsoft.com/office/drawing/2014/main" id="{BB67FF1C-0699-435B-8206-040C375206E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424" r="5330" b="4242"/>
          <a:stretch/>
        </p:blipFill>
        <p:spPr bwMode="auto">
          <a:xfrm>
            <a:off x="6907235" y="625848"/>
            <a:ext cx="3248145" cy="52841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734097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C71492-7600-4613-9D61-713EAD3BD8EB}"/>
              </a:ext>
            </a:extLst>
          </p:cNvPr>
          <p:cNvSpPr>
            <a:spLocks noGrp="1"/>
          </p:cNvSpPr>
          <p:nvPr>
            <p:ph type="title"/>
          </p:nvPr>
        </p:nvSpPr>
        <p:spPr>
          <a:xfrm>
            <a:off x="449733" y="401633"/>
            <a:ext cx="9014800" cy="893767"/>
          </a:xfrm>
        </p:spPr>
        <p:txBody>
          <a:bodyPr/>
          <a:lstStyle/>
          <a:p>
            <a:r>
              <a:rPr lang="en-US" dirty="0" err="1"/>
              <a:t>Nomen</a:t>
            </a:r>
            <a:r>
              <a:rPr lang="en-US" dirty="0"/>
              <a:t> appellations</a:t>
            </a:r>
          </a:p>
        </p:txBody>
      </p:sp>
      <p:sp>
        <p:nvSpPr>
          <p:cNvPr id="3" name="Text Placeholder 2">
            <a:extLst>
              <a:ext uri="{FF2B5EF4-FFF2-40B4-BE49-F238E27FC236}">
                <a16:creationId xmlns:a16="http://schemas.microsoft.com/office/drawing/2014/main" id="{519797BB-9C18-4B1F-B341-B63D2DEC0797}"/>
              </a:ext>
            </a:extLst>
          </p:cNvPr>
          <p:cNvSpPr>
            <a:spLocks noGrp="1"/>
          </p:cNvSpPr>
          <p:nvPr>
            <p:ph type="body" idx="1"/>
          </p:nvPr>
        </p:nvSpPr>
        <p:spPr>
          <a:xfrm>
            <a:off x="449733" y="1441999"/>
            <a:ext cx="9014800" cy="5014367"/>
          </a:xfrm>
        </p:spPr>
        <p:txBody>
          <a:bodyPr/>
          <a:lstStyle/>
          <a:p>
            <a:r>
              <a:rPr lang="en-US" dirty="0"/>
              <a:t>Relationship elements that link </a:t>
            </a:r>
            <a:r>
              <a:rPr lang="en-US" dirty="0" err="1"/>
              <a:t>nomen</a:t>
            </a:r>
            <a:r>
              <a:rPr lang="en-US" dirty="0"/>
              <a:t> to </a:t>
            </a:r>
            <a:r>
              <a:rPr lang="en-US" dirty="0" err="1"/>
              <a:t>nomen</a:t>
            </a:r>
            <a:r>
              <a:rPr lang="en-US" dirty="0"/>
              <a:t> strings are called appellation elements</a:t>
            </a:r>
          </a:p>
          <a:p>
            <a:r>
              <a:rPr lang="en-US" dirty="0"/>
              <a:t>Top level relationship is appellation of [RDA entity]</a:t>
            </a:r>
          </a:p>
          <a:p>
            <a:r>
              <a:rPr lang="en-US" dirty="0"/>
              <a:t>Sub-elements include</a:t>
            </a:r>
          </a:p>
          <a:p>
            <a:pPr lvl="1"/>
            <a:r>
              <a:rPr lang="en-US" sz="2000" dirty="0"/>
              <a:t>Access point for [entity]</a:t>
            </a:r>
          </a:p>
          <a:p>
            <a:pPr lvl="1"/>
            <a:r>
              <a:rPr lang="en-US" sz="2000" dirty="0"/>
              <a:t>Authorized access point for [entity]</a:t>
            </a:r>
          </a:p>
          <a:p>
            <a:pPr lvl="1"/>
            <a:r>
              <a:rPr lang="en-US" sz="2000" dirty="0"/>
              <a:t>Identifier for [entity]</a:t>
            </a:r>
          </a:p>
          <a:p>
            <a:pPr lvl="1"/>
            <a:r>
              <a:rPr lang="en-US" sz="2000" dirty="0"/>
              <a:t>Name of  [entity]</a:t>
            </a:r>
          </a:p>
          <a:p>
            <a:pPr lvl="1"/>
            <a:r>
              <a:rPr lang="en-US" sz="2000" dirty="0"/>
              <a:t>Preferred name of  [entity]</a:t>
            </a:r>
          </a:p>
          <a:p>
            <a:pPr lvl="1"/>
            <a:r>
              <a:rPr lang="en-US" sz="2000" dirty="0"/>
              <a:t>Preferred title of  [entity]</a:t>
            </a:r>
          </a:p>
          <a:p>
            <a:pPr lvl="1"/>
            <a:r>
              <a:rPr lang="en-US" sz="2000" dirty="0"/>
              <a:t>Title of  [entity]</a:t>
            </a:r>
          </a:p>
          <a:p>
            <a:pPr lvl="1"/>
            <a:r>
              <a:rPr lang="en-US" sz="2000" dirty="0"/>
              <a:t>Variant access point for  [entity]</a:t>
            </a:r>
          </a:p>
          <a:p>
            <a:pPr lvl="1"/>
            <a:r>
              <a:rPr lang="en-US" sz="2000" dirty="0"/>
              <a:t>Variant name of  [entity]</a:t>
            </a:r>
          </a:p>
          <a:p>
            <a:pPr lvl="1"/>
            <a:r>
              <a:rPr lang="en-US" sz="2000" dirty="0"/>
              <a:t>Variant title of  [entity]</a:t>
            </a:r>
          </a:p>
        </p:txBody>
      </p:sp>
    </p:spTree>
    <p:extLst>
      <p:ext uri="{BB962C8B-B14F-4D97-AF65-F5344CB8AC3E}">
        <p14:creationId xmlns:p14="http://schemas.microsoft.com/office/powerpoint/2010/main" val="28436819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8EEB19-9F18-4528-BA85-C0B13CDF4D8B}"/>
              </a:ext>
            </a:extLst>
          </p:cNvPr>
          <p:cNvSpPr>
            <a:spLocks noGrp="1"/>
          </p:cNvSpPr>
          <p:nvPr>
            <p:ph type="title"/>
          </p:nvPr>
        </p:nvSpPr>
        <p:spPr>
          <a:xfrm>
            <a:off x="754533" y="325433"/>
            <a:ext cx="9014800" cy="1143200"/>
          </a:xfrm>
        </p:spPr>
        <p:txBody>
          <a:bodyPr/>
          <a:lstStyle/>
          <a:p>
            <a:r>
              <a:rPr lang="en-US" dirty="0"/>
              <a:t>Place and timespan entities</a:t>
            </a:r>
          </a:p>
        </p:txBody>
      </p:sp>
      <p:sp>
        <p:nvSpPr>
          <p:cNvPr id="3" name="Text Placeholder 2">
            <a:extLst>
              <a:ext uri="{FF2B5EF4-FFF2-40B4-BE49-F238E27FC236}">
                <a16:creationId xmlns:a16="http://schemas.microsoft.com/office/drawing/2014/main" id="{17A83959-614A-4F73-B648-74929B9F6DC9}"/>
              </a:ext>
            </a:extLst>
          </p:cNvPr>
          <p:cNvSpPr>
            <a:spLocks noGrp="1"/>
          </p:cNvSpPr>
          <p:nvPr>
            <p:ph type="body" idx="1"/>
          </p:nvPr>
        </p:nvSpPr>
        <p:spPr>
          <a:xfrm>
            <a:off x="652933" y="1368978"/>
            <a:ext cx="9218000" cy="4963534"/>
          </a:xfrm>
        </p:spPr>
        <p:txBody>
          <a:bodyPr/>
          <a:lstStyle/>
          <a:p>
            <a:r>
              <a:rPr lang="en-US" dirty="0"/>
              <a:t>Place is defined by RDA as “a given extent of space”</a:t>
            </a:r>
          </a:p>
          <a:p>
            <a:r>
              <a:rPr lang="en-US" dirty="0"/>
              <a:t>Timespan is “a finite period of time”</a:t>
            </a:r>
          </a:p>
          <a:p>
            <a:pPr lvl="1"/>
            <a:r>
              <a:rPr lang="en-US" dirty="0" err="1"/>
              <a:t>Hypen</a:t>
            </a:r>
            <a:r>
              <a:rPr lang="en-US" dirty="0"/>
              <a:t> was removed to make searching in the toolkit easier</a:t>
            </a:r>
          </a:p>
          <a:p>
            <a:pPr lvl="1"/>
            <a:r>
              <a:rPr lang="en-US" dirty="0"/>
              <a:t>Timespan can have a preferred name that is a specific date, a name, like the Renaissance, or a year</a:t>
            </a:r>
          </a:p>
          <a:p>
            <a:pPr lvl="1"/>
            <a:r>
              <a:rPr lang="en-US" dirty="0"/>
              <a:t>In the old toolkit, timespan was an attribute of an entity; now it’s an entity so timespan is related to another entity by a relationship</a:t>
            </a:r>
          </a:p>
          <a:p>
            <a:pPr marL="2539937" lvl="4" indent="0">
              <a:buNone/>
            </a:pPr>
            <a:r>
              <a:rPr lang="en-US" dirty="0"/>
              <a:t>Person: Helen Stocker</a:t>
            </a:r>
          </a:p>
          <a:p>
            <a:pPr marL="2539937" lvl="4" indent="0">
              <a:buNone/>
            </a:pPr>
            <a:r>
              <a:rPr lang="en-US" dirty="0"/>
              <a:t>Has date of birth  1869</a:t>
            </a:r>
          </a:p>
        </p:txBody>
      </p:sp>
      <p:sp>
        <p:nvSpPr>
          <p:cNvPr id="4" name="Right Brace 3">
            <a:extLst>
              <a:ext uri="{FF2B5EF4-FFF2-40B4-BE49-F238E27FC236}">
                <a16:creationId xmlns:a16="http://schemas.microsoft.com/office/drawing/2014/main" id="{AB300539-CF32-4821-BEA1-16A444DB1261}"/>
              </a:ext>
            </a:extLst>
          </p:cNvPr>
          <p:cNvSpPr/>
          <p:nvPr/>
        </p:nvSpPr>
        <p:spPr>
          <a:xfrm rot="5400000">
            <a:off x="4361051" y="4884549"/>
            <a:ext cx="249177" cy="204216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Right Brace 4">
            <a:extLst>
              <a:ext uri="{FF2B5EF4-FFF2-40B4-BE49-F238E27FC236}">
                <a16:creationId xmlns:a16="http://schemas.microsoft.com/office/drawing/2014/main" id="{116F11D0-16DB-402F-8D89-93765713F4E4}"/>
              </a:ext>
            </a:extLst>
          </p:cNvPr>
          <p:cNvSpPr/>
          <p:nvPr/>
        </p:nvSpPr>
        <p:spPr>
          <a:xfrm rot="5400000">
            <a:off x="5853424" y="5604763"/>
            <a:ext cx="249178" cy="561094"/>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6" name="TextBox 5">
            <a:extLst>
              <a:ext uri="{FF2B5EF4-FFF2-40B4-BE49-F238E27FC236}">
                <a16:creationId xmlns:a16="http://schemas.microsoft.com/office/drawing/2014/main" id="{BD2D53D3-3CCB-4419-AE2B-CAB515FE27F0}"/>
              </a:ext>
            </a:extLst>
          </p:cNvPr>
          <p:cNvSpPr txBox="1"/>
          <p:nvPr/>
        </p:nvSpPr>
        <p:spPr>
          <a:xfrm>
            <a:off x="3464560" y="6059048"/>
            <a:ext cx="1788160" cy="707886"/>
          </a:xfrm>
          <a:prstGeom prst="rect">
            <a:avLst/>
          </a:prstGeom>
          <a:noFill/>
        </p:spPr>
        <p:txBody>
          <a:bodyPr wrap="square" rtlCol="0">
            <a:spAutoFit/>
          </a:bodyPr>
          <a:lstStyle/>
          <a:p>
            <a:pPr algn="ctr"/>
            <a:r>
              <a:rPr lang="en-US" sz="2000" dirty="0">
                <a:solidFill>
                  <a:schemeClr val="accent1">
                    <a:lumMod val="75000"/>
                  </a:schemeClr>
                </a:solidFill>
                <a:latin typeface="Titillium Web Light" panose="00000400000000000000" pitchFamily="2" charset="0"/>
              </a:rPr>
              <a:t>Relationship element</a:t>
            </a:r>
          </a:p>
        </p:txBody>
      </p:sp>
      <p:sp>
        <p:nvSpPr>
          <p:cNvPr id="7" name="TextBox 6">
            <a:extLst>
              <a:ext uri="{FF2B5EF4-FFF2-40B4-BE49-F238E27FC236}">
                <a16:creationId xmlns:a16="http://schemas.microsoft.com/office/drawing/2014/main" id="{C2EBE4C9-2257-4DA7-8647-12B50C7F82DA}"/>
              </a:ext>
            </a:extLst>
          </p:cNvPr>
          <p:cNvSpPr txBox="1"/>
          <p:nvPr/>
        </p:nvSpPr>
        <p:spPr>
          <a:xfrm>
            <a:off x="5336785" y="6132457"/>
            <a:ext cx="1438483" cy="400110"/>
          </a:xfrm>
          <a:prstGeom prst="rect">
            <a:avLst/>
          </a:prstGeom>
          <a:noFill/>
        </p:spPr>
        <p:txBody>
          <a:bodyPr wrap="square" rtlCol="0">
            <a:spAutoFit/>
          </a:bodyPr>
          <a:lstStyle/>
          <a:p>
            <a:pPr algn="l"/>
            <a:r>
              <a:rPr lang="en-US" sz="2000" dirty="0">
                <a:solidFill>
                  <a:schemeClr val="accent1">
                    <a:lumMod val="75000"/>
                  </a:schemeClr>
                </a:solidFill>
                <a:latin typeface="Titillium Web Light" panose="00000400000000000000" pitchFamily="2" charset="0"/>
              </a:rPr>
              <a:t>Timespan</a:t>
            </a:r>
          </a:p>
        </p:txBody>
      </p:sp>
    </p:spTree>
    <p:extLst>
      <p:ext uri="{BB962C8B-B14F-4D97-AF65-F5344CB8AC3E}">
        <p14:creationId xmlns:p14="http://schemas.microsoft.com/office/powerpoint/2010/main" val="23149529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C059F2-C62F-4A1A-8B19-802AF435FE9B}"/>
              </a:ext>
            </a:extLst>
          </p:cNvPr>
          <p:cNvSpPr>
            <a:spLocks noGrp="1"/>
          </p:cNvSpPr>
          <p:nvPr>
            <p:ph type="title"/>
          </p:nvPr>
        </p:nvSpPr>
        <p:spPr>
          <a:xfrm>
            <a:off x="650393" y="178113"/>
            <a:ext cx="9014800" cy="1143200"/>
          </a:xfrm>
        </p:spPr>
        <p:txBody>
          <a:bodyPr/>
          <a:lstStyle/>
          <a:p>
            <a:r>
              <a:rPr lang="en-US" dirty="0"/>
              <a:t>RDA elements</a:t>
            </a:r>
          </a:p>
        </p:txBody>
      </p:sp>
      <p:sp>
        <p:nvSpPr>
          <p:cNvPr id="3" name="Text Placeholder 2">
            <a:extLst>
              <a:ext uri="{FF2B5EF4-FFF2-40B4-BE49-F238E27FC236}">
                <a16:creationId xmlns:a16="http://schemas.microsoft.com/office/drawing/2014/main" id="{22373ACA-0817-4365-A8E8-E2BD2C3DC491}"/>
              </a:ext>
            </a:extLst>
          </p:cNvPr>
          <p:cNvSpPr>
            <a:spLocks noGrp="1"/>
          </p:cNvSpPr>
          <p:nvPr>
            <p:ph type="body" idx="1"/>
          </p:nvPr>
        </p:nvSpPr>
        <p:spPr>
          <a:xfrm>
            <a:off x="650393" y="1033931"/>
            <a:ext cx="9014800" cy="5358574"/>
          </a:xfrm>
        </p:spPr>
        <p:txBody>
          <a:bodyPr/>
          <a:lstStyle/>
          <a:p>
            <a:r>
              <a:rPr lang="en-US" sz="2000" dirty="0"/>
              <a:t>RDA is a metadata element set (more than 3000!)</a:t>
            </a:r>
          </a:p>
          <a:p>
            <a:r>
              <a:rPr lang="en-US" sz="2000" dirty="0"/>
              <a:t>Each element is unique</a:t>
            </a:r>
          </a:p>
          <a:p>
            <a:r>
              <a:rPr lang="en-US" sz="2000" dirty="0"/>
              <a:t>Each element can describe only one entity</a:t>
            </a:r>
          </a:p>
          <a:p>
            <a:r>
              <a:rPr lang="en-US" sz="2000" dirty="0"/>
              <a:t>Each element has one or more alternate labels</a:t>
            </a:r>
          </a:p>
          <a:p>
            <a:r>
              <a:rPr lang="en-US" sz="2000" dirty="0"/>
              <a:t>An “element” in RDA carries information about the entity</a:t>
            </a:r>
          </a:p>
          <a:p>
            <a:r>
              <a:rPr lang="en-US" sz="2000" dirty="0"/>
              <a:t>Can be a characteristic, attribute, or relationship</a:t>
            </a:r>
          </a:p>
          <a:p>
            <a:r>
              <a:rPr lang="en-US" sz="2000" dirty="0"/>
              <a:t>Organized by entity</a:t>
            </a:r>
          </a:p>
          <a:p>
            <a:r>
              <a:rPr lang="en-US" sz="2000" dirty="0"/>
              <a:t>Each element in RDA has its own page</a:t>
            </a:r>
          </a:p>
          <a:p>
            <a:pPr lvl="1"/>
            <a:r>
              <a:rPr lang="en-US" sz="2000" dirty="0"/>
              <a:t>Element Domain: the RDA entity described by an element</a:t>
            </a:r>
          </a:p>
          <a:p>
            <a:pPr lvl="1"/>
            <a:r>
              <a:rPr lang="en-US" sz="2000" dirty="0"/>
              <a:t>Element Range: the RDA entity that is the value of the relationship element</a:t>
            </a:r>
          </a:p>
          <a:p>
            <a:pPr lvl="1"/>
            <a:r>
              <a:rPr lang="en-US" sz="2000" dirty="0"/>
              <a:t>If the element is an attribute, it only has a domain</a:t>
            </a:r>
          </a:p>
          <a:p>
            <a:pPr lvl="1"/>
            <a:endParaRPr lang="en-US" sz="2000" dirty="0"/>
          </a:p>
        </p:txBody>
      </p:sp>
    </p:spTree>
    <p:extLst>
      <p:ext uri="{BB962C8B-B14F-4D97-AF65-F5344CB8AC3E}">
        <p14:creationId xmlns:p14="http://schemas.microsoft.com/office/powerpoint/2010/main" val="250499393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FF64F49-84F5-4603-B660-D299437F8CC7}"/>
              </a:ext>
            </a:extLst>
          </p:cNvPr>
          <p:cNvPicPr>
            <a:picLocks noChangeAspect="1"/>
          </p:cNvPicPr>
          <p:nvPr/>
        </p:nvPicPr>
        <p:blipFill rotWithShape="1">
          <a:blip r:embed="rId2"/>
          <a:srcRect t="12592"/>
          <a:stretch/>
        </p:blipFill>
        <p:spPr>
          <a:xfrm>
            <a:off x="210397" y="218440"/>
            <a:ext cx="8235525" cy="5994400"/>
          </a:xfrm>
          <a:prstGeom prst="rect">
            <a:avLst/>
          </a:prstGeom>
        </p:spPr>
      </p:pic>
      <p:pic>
        <p:nvPicPr>
          <p:cNvPr id="5" name="Picture 4">
            <a:extLst>
              <a:ext uri="{FF2B5EF4-FFF2-40B4-BE49-F238E27FC236}">
                <a16:creationId xmlns:a16="http://schemas.microsoft.com/office/drawing/2014/main" id="{5DC1CBB3-5A1D-4A1B-A400-29A234B836CB}"/>
              </a:ext>
            </a:extLst>
          </p:cNvPr>
          <p:cNvPicPr>
            <a:picLocks noChangeAspect="1"/>
          </p:cNvPicPr>
          <p:nvPr/>
        </p:nvPicPr>
        <p:blipFill rotWithShape="1">
          <a:blip r:embed="rId3"/>
          <a:srcRect l="4806" t="12592" r="42049" b="1037"/>
          <a:stretch/>
        </p:blipFill>
        <p:spPr>
          <a:xfrm>
            <a:off x="6319520" y="833120"/>
            <a:ext cx="3870961" cy="5923280"/>
          </a:xfrm>
          <a:prstGeom prst="rect">
            <a:avLst/>
          </a:prstGeom>
        </p:spPr>
      </p:pic>
    </p:spTree>
    <p:extLst>
      <p:ext uri="{BB962C8B-B14F-4D97-AF65-F5344CB8AC3E}">
        <p14:creationId xmlns:p14="http://schemas.microsoft.com/office/powerpoint/2010/main" val="158004274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2">
            <a:extLst>
              <a:ext uri="{FF2B5EF4-FFF2-40B4-BE49-F238E27FC236}">
                <a16:creationId xmlns:a16="http://schemas.microsoft.com/office/drawing/2014/main" id="{A04238F9-69D6-48F9-BDE1-BF79342ACDF7}"/>
              </a:ext>
            </a:extLst>
          </p:cNvPr>
          <p:cNvSpPr/>
          <p:nvPr/>
        </p:nvSpPr>
        <p:spPr>
          <a:xfrm>
            <a:off x="731520" y="2346960"/>
            <a:ext cx="2824480" cy="28346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E5BB0EF0-DA99-464C-8164-1DC9390EDA15}"/>
              </a:ext>
            </a:extLst>
          </p:cNvPr>
          <p:cNvSpPr txBox="1"/>
          <p:nvPr/>
        </p:nvSpPr>
        <p:spPr>
          <a:xfrm>
            <a:off x="914400" y="1584575"/>
            <a:ext cx="2641600" cy="584775"/>
          </a:xfrm>
          <a:prstGeom prst="rect">
            <a:avLst/>
          </a:prstGeom>
          <a:noFill/>
        </p:spPr>
        <p:txBody>
          <a:bodyPr wrap="square" rtlCol="0">
            <a:spAutoFit/>
          </a:bodyPr>
          <a:lstStyle/>
          <a:p>
            <a:r>
              <a:rPr lang="en-US" sz="3200" dirty="0">
                <a:solidFill>
                  <a:schemeClr val="accent1">
                    <a:lumMod val="75000"/>
                  </a:schemeClr>
                </a:solidFill>
                <a:latin typeface="Titillium Web Light" panose="00000400000000000000" pitchFamily="2" charset="0"/>
              </a:rPr>
              <a:t>Domain: Work</a:t>
            </a:r>
          </a:p>
        </p:txBody>
      </p:sp>
      <p:sp>
        <p:nvSpPr>
          <p:cNvPr id="7" name="TextBox 6">
            <a:extLst>
              <a:ext uri="{FF2B5EF4-FFF2-40B4-BE49-F238E27FC236}">
                <a16:creationId xmlns:a16="http://schemas.microsoft.com/office/drawing/2014/main" id="{78AE515F-4F03-4EE1-9AAA-E3E003980CDE}"/>
              </a:ext>
            </a:extLst>
          </p:cNvPr>
          <p:cNvSpPr txBox="1"/>
          <p:nvPr/>
        </p:nvSpPr>
        <p:spPr>
          <a:xfrm>
            <a:off x="7203440" y="1558985"/>
            <a:ext cx="2905760" cy="584775"/>
          </a:xfrm>
          <a:prstGeom prst="rect">
            <a:avLst/>
          </a:prstGeom>
          <a:noFill/>
        </p:spPr>
        <p:txBody>
          <a:bodyPr wrap="square" rtlCol="0">
            <a:spAutoFit/>
          </a:bodyPr>
          <a:lstStyle/>
          <a:p>
            <a:r>
              <a:rPr lang="en-US" sz="3200" dirty="0">
                <a:solidFill>
                  <a:schemeClr val="accent1">
                    <a:lumMod val="75000"/>
                  </a:schemeClr>
                </a:solidFill>
                <a:latin typeface="Titillium Web Light" panose="00000400000000000000" pitchFamily="2" charset="0"/>
              </a:rPr>
              <a:t>Range: Person</a:t>
            </a:r>
          </a:p>
        </p:txBody>
      </p:sp>
      <p:pic>
        <p:nvPicPr>
          <p:cNvPr id="1028" name="Picture 4">
            <a:extLst>
              <a:ext uri="{FF2B5EF4-FFF2-40B4-BE49-F238E27FC236}">
                <a16:creationId xmlns:a16="http://schemas.microsoft.com/office/drawing/2014/main" id="{740B817A-FE3B-4234-9953-AA8C6BD3214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54308" y="2576514"/>
            <a:ext cx="1490663" cy="2376488"/>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Rounded Corners 11">
            <a:extLst>
              <a:ext uri="{FF2B5EF4-FFF2-40B4-BE49-F238E27FC236}">
                <a16:creationId xmlns:a16="http://schemas.microsoft.com/office/drawing/2014/main" id="{38A1692A-94F8-4FF8-A30C-DF1B0FED81AA}"/>
              </a:ext>
            </a:extLst>
          </p:cNvPr>
          <p:cNvSpPr/>
          <p:nvPr/>
        </p:nvSpPr>
        <p:spPr>
          <a:xfrm>
            <a:off x="7203440" y="2346960"/>
            <a:ext cx="2824480" cy="28346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30" name="Picture 6" descr="Mikhail A. Bulgakov Picture">
            <a:extLst>
              <a:ext uri="{FF2B5EF4-FFF2-40B4-BE49-F238E27FC236}">
                <a16:creationId xmlns:a16="http://schemas.microsoft.com/office/drawing/2014/main" id="{1EC0C5B2-B731-46E8-84F9-66FE82F5099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02879" y="2576514"/>
            <a:ext cx="1669415" cy="2472918"/>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D0CABBFA-14FC-48EC-930C-B5AEE5839768}"/>
              </a:ext>
            </a:extLst>
          </p:cNvPr>
          <p:cNvSpPr txBox="1"/>
          <p:nvPr/>
        </p:nvSpPr>
        <p:spPr>
          <a:xfrm>
            <a:off x="6817360" y="5411154"/>
            <a:ext cx="3820160" cy="400110"/>
          </a:xfrm>
          <a:prstGeom prst="rect">
            <a:avLst/>
          </a:prstGeom>
          <a:noFill/>
        </p:spPr>
        <p:txBody>
          <a:bodyPr wrap="square" rtlCol="0">
            <a:spAutoFit/>
          </a:bodyPr>
          <a:lstStyle/>
          <a:p>
            <a:r>
              <a:rPr lang="en-US" sz="2000" dirty="0" err="1">
                <a:solidFill>
                  <a:schemeClr val="accent1">
                    <a:lumMod val="75000"/>
                  </a:schemeClr>
                </a:solidFill>
                <a:latin typeface="Titillium Web Light" panose="00000400000000000000" pitchFamily="2" charset="0"/>
              </a:rPr>
              <a:t>Bulgakov</a:t>
            </a:r>
            <a:r>
              <a:rPr lang="en-US" sz="2000" dirty="0">
                <a:solidFill>
                  <a:schemeClr val="accent1">
                    <a:lumMod val="75000"/>
                  </a:schemeClr>
                </a:solidFill>
                <a:latin typeface="Titillium Web Light" panose="00000400000000000000" pitchFamily="2" charset="0"/>
              </a:rPr>
              <a:t>, Mikhail, </a:t>
            </a:r>
            <a:r>
              <a:rPr lang="en-US" sz="2000" dirty="0" err="1">
                <a:solidFill>
                  <a:schemeClr val="accent1">
                    <a:lumMod val="75000"/>
                  </a:schemeClr>
                </a:solidFill>
                <a:latin typeface="Titillium Web Light" panose="00000400000000000000" pitchFamily="2" charset="0"/>
              </a:rPr>
              <a:t>ǂd</a:t>
            </a:r>
            <a:r>
              <a:rPr lang="en-US" sz="2000" dirty="0">
                <a:solidFill>
                  <a:schemeClr val="accent1">
                    <a:lumMod val="75000"/>
                  </a:schemeClr>
                </a:solidFill>
                <a:latin typeface="Titillium Web Light" panose="00000400000000000000" pitchFamily="2" charset="0"/>
              </a:rPr>
              <a:t> 1891-1940</a:t>
            </a:r>
          </a:p>
        </p:txBody>
      </p:sp>
      <p:sp>
        <p:nvSpPr>
          <p:cNvPr id="15" name="TextBox 14">
            <a:extLst>
              <a:ext uri="{FF2B5EF4-FFF2-40B4-BE49-F238E27FC236}">
                <a16:creationId xmlns:a16="http://schemas.microsoft.com/office/drawing/2014/main" id="{C1ECB2B4-175C-45EF-9CB2-BF7BA5CE2436}"/>
              </a:ext>
            </a:extLst>
          </p:cNvPr>
          <p:cNvSpPr txBox="1"/>
          <p:nvPr/>
        </p:nvSpPr>
        <p:spPr>
          <a:xfrm>
            <a:off x="604520" y="5411154"/>
            <a:ext cx="3078480" cy="400110"/>
          </a:xfrm>
          <a:prstGeom prst="rect">
            <a:avLst/>
          </a:prstGeom>
          <a:noFill/>
        </p:spPr>
        <p:txBody>
          <a:bodyPr wrap="square" rtlCol="0">
            <a:spAutoFit/>
          </a:bodyPr>
          <a:lstStyle/>
          <a:p>
            <a:r>
              <a:rPr lang="en-US" sz="2000" dirty="0">
                <a:solidFill>
                  <a:schemeClr val="accent1">
                    <a:lumMod val="75000"/>
                  </a:schemeClr>
                </a:solidFill>
                <a:latin typeface="Titillium Web Light" panose="00000400000000000000" pitchFamily="2" charset="0"/>
              </a:rPr>
              <a:t>The Master and Margarita</a:t>
            </a:r>
          </a:p>
        </p:txBody>
      </p:sp>
      <p:cxnSp>
        <p:nvCxnSpPr>
          <p:cNvPr id="14" name="Straight Arrow Connector 13">
            <a:extLst>
              <a:ext uri="{FF2B5EF4-FFF2-40B4-BE49-F238E27FC236}">
                <a16:creationId xmlns:a16="http://schemas.microsoft.com/office/drawing/2014/main" id="{0901B5E2-6645-4D81-8057-5AFEE9CBBD21}"/>
              </a:ext>
            </a:extLst>
          </p:cNvPr>
          <p:cNvCxnSpPr/>
          <p:nvPr/>
        </p:nvCxnSpPr>
        <p:spPr>
          <a:xfrm>
            <a:off x="3860800" y="3738880"/>
            <a:ext cx="29565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10D89C8A-829F-43A5-9541-9C8C31E57C6B}"/>
              </a:ext>
            </a:extLst>
          </p:cNvPr>
          <p:cNvSpPr txBox="1"/>
          <p:nvPr/>
        </p:nvSpPr>
        <p:spPr>
          <a:xfrm>
            <a:off x="4287520" y="3508047"/>
            <a:ext cx="2103120" cy="461665"/>
          </a:xfrm>
          <a:prstGeom prst="rect">
            <a:avLst/>
          </a:prstGeom>
          <a:solidFill>
            <a:schemeClr val="bg1"/>
          </a:solidFill>
        </p:spPr>
        <p:txBody>
          <a:bodyPr wrap="square" rtlCol="0">
            <a:spAutoFit/>
          </a:bodyPr>
          <a:lstStyle/>
          <a:p>
            <a:pPr algn="ctr"/>
            <a:r>
              <a:rPr lang="en-US" sz="2400" dirty="0">
                <a:solidFill>
                  <a:schemeClr val="accent1">
                    <a:lumMod val="75000"/>
                  </a:schemeClr>
                </a:solidFill>
                <a:latin typeface="Titillium Web Light" panose="00000400000000000000" pitchFamily="2" charset="0"/>
              </a:rPr>
              <a:t>Author person</a:t>
            </a:r>
          </a:p>
        </p:txBody>
      </p:sp>
      <p:cxnSp>
        <p:nvCxnSpPr>
          <p:cNvPr id="18" name="Straight Arrow Connector 17">
            <a:extLst>
              <a:ext uri="{FF2B5EF4-FFF2-40B4-BE49-F238E27FC236}">
                <a16:creationId xmlns:a16="http://schemas.microsoft.com/office/drawing/2014/main" id="{2CB8BF5B-4D98-4913-BFFE-46C35A0FF4D5}"/>
              </a:ext>
            </a:extLst>
          </p:cNvPr>
          <p:cNvCxnSpPr/>
          <p:nvPr/>
        </p:nvCxnSpPr>
        <p:spPr>
          <a:xfrm>
            <a:off x="5252720" y="2651760"/>
            <a:ext cx="0" cy="77724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5F5F5F02-68D4-423D-9F18-5732C804AACD}"/>
              </a:ext>
            </a:extLst>
          </p:cNvPr>
          <p:cNvSpPr txBox="1"/>
          <p:nvPr/>
        </p:nvSpPr>
        <p:spPr>
          <a:xfrm>
            <a:off x="4006215" y="1535019"/>
            <a:ext cx="2641599" cy="1077218"/>
          </a:xfrm>
          <a:prstGeom prst="rect">
            <a:avLst/>
          </a:prstGeom>
          <a:noFill/>
        </p:spPr>
        <p:txBody>
          <a:bodyPr wrap="square" rtlCol="0">
            <a:spAutoFit/>
          </a:bodyPr>
          <a:lstStyle/>
          <a:p>
            <a:pPr algn="ctr"/>
            <a:r>
              <a:rPr lang="en-US" sz="3200" dirty="0">
                <a:solidFill>
                  <a:schemeClr val="accent1">
                    <a:lumMod val="75000"/>
                  </a:schemeClr>
                </a:solidFill>
                <a:latin typeface="Titillium Web Light" panose="00000400000000000000" pitchFamily="2" charset="0"/>
              </a:rPr>
              <a:t>Relationship element </a:t>
            </a:r>
          </a:p>
        </p:txBody>
      </p:sp>
    </p:spTree>
    <p:extLst>
      <p:ext uri="{BB962C8B-B14F-4D97-AF65-F5344CB8AC3E}">
        <p14:creationId xmlns:p14="http://schemas.microsoft.com/office/powerpoint/2010/main" val="12282318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E1E64F60-20A0-49CF-B212-94B7B70201B6}"/>
              </a:ext>
            </a:extLst>
          </p:cNvPr>
          <p:cNvSpPr/>
          <p:nvPr/>
        </p:nvSpPr>
        <p:spPr>
          <a:xfrm>
            <a:off x="998220" y="2169160"/>
            <a:ext cx="2824480" cy="28346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3880F335-D6F2-4744-B5BE-3F617609CBC2}"/>
              </a:ext>
            </a:extLst>
          </p:cNvPr>
          <p:cNvSpPr txBox="1"/>
          <p:nvPr/>
        </p:nvSpPr>
        <p:spPr>
          <a:xfrm>
            <a:off x="942340" y="1381375"/>
            <a:ext cx="2936240" cy="584775"/>
          </a:xfrm>
          <a:prstGeom prst="rect">
            <a:avLst/>
          </a:prstGeom>
          <a:noFill/>
        </p:spPr>
        <p:txBody>
          <a:bodyPr wrap="square" rtlCol="0">
            <a:spAutoFit/>
          </a:bodyPr>
          <a:lstStyle/>
          <a:p>
            <a:pPr algn="ctr"/>
            <a:r>
              <a:rPr lang="en-US" sz="3200" dirty="0">
                <a:solidFill>
                  <a:schemeClr val="accent1">
                    <a:lumMod val="75000"/>
                  </a:schemeClr>
                </a:solidFill>
                <a:latin typeface="Titillium Web Light" panose="00000400000000000000" pitchFamily="2" charset="0"/>
              </a:rPr>
              <a:t>Domain: Person</a:t>
            </a:r>
          </a:p>
        </p:txBody>
      </p:sp>
      <p:pic>
        <p:nvPicPr>
          <p:cNvPr id="4" name="Picture 6" descr="Mikhail A. Bulgakov Picture">
            <a:extLst>
              <a:ext uri="{FF2B5EF4-FFF2-40B4-BE49-F238E27FC236}">
                <a16:creationId xmlns:a16="http://schemas.microsoft.com/office/drawing/2014/main" id="{26F80364-1EB3-4216-AFC5-7DE063805B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75752" y="2350021"/>
            <a:ext cx="1669415" cy="2472918"/>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7BBA4A3A-FB1F-4642-94BC-2046FC8E6931}"/>
              </a:ext>
            </a:extLst>
          </p:cNvPr>
          <p:cNvSpPr txBox="1"/>
          <p:nvPr/>
        </p:nvSpPr>
        <p:spPr>
          <a:xfrm>
            <a:off x="500379" y="5184661"/>
            <a:ext cx="3820160" cy="400110"/>
          </a:xfrm>
          <a:prstGeom prst="rect">
            <a:avLst/>
          </a:prstGeom>
          <a:noFill/>
        </p:spPr>
        <p:txBody>
          <a:bodyPr wrap="square" rtlCol="0">
            <a:spAutoFit/>
          </a:bodyPr>
          <a:lstStyle/>
          <a:p>
            <a:r>
              <a:rPr lang="en-US" sz="2000" dirty="0" err="1">
                <a:solidFill>
                  <a:schemeClr val="accent1">
                    <a:lumMod val="75000"/>
                  </a:schemeClr>
                </a:solidFill>
                <a:latin typeface="Titillium Web Light" panose="00000400000000000000" pitchFamily="2" charset="0"/>
              </a:rPr>
              <a:t>Bulgakov</a:t>
            </a:r>
            <a:r>
              <a:rPr lang="en-US" sz="2000" dirty="0">
                <a:solidFill>
                  <a:schemeClr val="accent1">
                    <a:lumMod val="75000"/>
                  </a:schemeClr>
                </a:solidFill>
                <a:latin typeface="Titillium Web Light" panose="00000400000000000000" pitchFamily="2" charset="0"/>
              </a:rPr>
              <a:t>, Mikhail, </a:t>
            </a:r>
            <a:r>
              <a:rPr lang="en-US" sz="2000" dirty="0" err="1">
                <a:solidFill>
                  <a:schemeClr val="accent1">
                    <a:lumMod val="75000"/>
                  </a:schemeClr>
                </a:solidFill>
                <a:latin typeface="Titillium Web Light" panose="00000400000000000000" pitchFamily="2" charset="0"/>
              </a:rPr>
              <a:t>ǂd</a:t>
            </a:r>
            <a:r>
              <a:rPr lang="en-US" sz="2000" dirty="0">
                <a:solidFill>
                  <a:schemeClr val="accent1">
                    <a:lumMod val="75000"/>
                  </a:schemeClr>
                </a:solidFill>
                <a:latin typeface="Titillium Web Light" panose="00000400000000000000" pitchFamily="2" charset="0"/>
              </a:rPr>
              <a:t> 1891-1940</a:t>
            </a:r>
          </a:p>
        </p:txBody>
      </p:sp>
      <p:cxnSp>
        <p:nvCxnSpPr>
          <p:cNvPr id="6" name="Straight Arrow Connector 5">
            <a:extLst>
              <a:ext uri="{FF2B5EF4-FFF2-40B4-BE49-F238E27FC236}">
                <a16:creationId xmlns:a16="http://schemas.microsoft.com/office/drawing/2014/main" id="{B0970A3C-0601-4DBE-B146-5587180DE831}"/>
              </a:ext>
            </a:extLst>
          </p:cNvPr>
          <p:cNvCxnSpPr/>
          <p:nvPr/>
        </p:nvCxnSpPr>
        <p:spPr>
          <a:xfrm>
            <a:off x="4320539" y="3522980"/>
            <a:ext cx="29565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88702435-67F0-44FC-89DD-A977ADC44B09}"/>
              </a:ext>
            </a:extLst>
          </p:cNvPr>
          <p:cNvSpPr txBox="1"/>
          <p:nvPr/>
        </p:nvSpPr>
        <p:spPr>
          <a:xfrm>
            <a:off x="4833620" y="3335020"/>
            <a:ext cx="1821180" cy="461665"/>
          </a:xfrm>
          <a:prstGeom prst="rect">
            <a:avLst/>
          </a:prstGeom>
          <a:solidFill>
            <a:schemeClr val="bg1"/>
          </a:solidFill>
        </p:spPr>
        <p:txBody>
          <a:bodyPr wrap="square" rtlCol="0">
            <a:spAutoFit/>
          </a:bodyPr>
          <a:lstStyle/>
          <a:p>
            <a:pPr algn="ctr"/>
            <a:r>
              <a:rPr lang="en-US" sz="2400" dirty="0">
                <a:solidFill>
                  <a:schemeClr val="accent1">
                    <a:lumMod val="75000"/>
                  </a:schemeClr>
                </a:solidFill>
                <a:latin typeface="Titillium Web Light" panose="00000400000000000000" pitchFamily="2" charset="0"/>
              </a:rPr>
              <a:t>Profession</a:t>
            </a:r>
          </a:p>
        </p:txBody>
      </p:sp>
      <p:cxnSp>
        <p:nvCxnSpPr>
          <p:cNvPr id="8" name="Straight Arrow Connector 7">
            <a:extLst>
              <a:ext uri="{FF2B5EF4-FFF2-40B4-BE49-F238E27FC236}">
                <a16:creationId xmlns:a16="http://schemas.microsoft.com/office/drawing/2014/main" id="{688A6298-AA2B-4B0D-9694-5A09A5B25272}"/>
              </a:ext>
            </a:extLst>
          </p:cNvPr>
          <p:cNvCxnSpPr/>
          <p:nvPr/>
        </p:nvCxnSpPr>
        <p:spPr>
          <a:xfrm>
            <a:off x="5659120" y="2557780"/>
            <a:ext cx="0" cy="77724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B83EA17A-640F-4B08-87A5-2BE0BF3F2E5B}"/>
              </a:ext>
            </a:extLst>
          </p:cNvPr>
          <p:cNvSpPr txBox="1"/>
          <p:nvPr/>
        </p:nvSpPr>
        <p:spPr>
          <a:xfrm>
            <a:off x="4338320" y="1480562"/>
            <a:ext cx="2641599" cy="1077218"/>
          </a:xfrm>
          <a:prstGeom prst="rect">
            <a:avLst/>
          </a:prstGeom>
          <a:noFill/>
        </p:spPr>
        <p:txBody>
          <a:bodyPr wrap="square" rtlCol="0">
            <a:spAutoFit/>
          </a:bodyPr>
          <a:lstStyle/>
          <a:p>
            <a:pPr algn="ctr"/>
            <a:r>
              <a:rPr lang="en-US" sz="3200" dirty="0">
                <a:solidFill>
                  <a:schemeClr val="accent1">
                    <a:lumMod val="75000"/>
                  </a:schemeClr>
                </a:solidFill>
                <a:latin typeface="Titillium Web Light" panose="00000400000000000000" pitchFamily="2" charset="0"/>
              </a:rPr>
              <a:t>Attribute element </a:t>
            </a:r>
          </a:p>
        </p:txBody>
      </p:sp>
      <p:sp>
        <p:nvSpPr>
          <p:cNvPr id="10" name="Rectangle: Rounded Corners 9">
            <a:extLst>
              <a:ext uri="{FF2B5EF4-FFF2-40B4-BE49-F238E27FC236}">
                <a16:creationId xmlns:a16="http://schemas.microsoft.com/office/drawing/2014/main" id="{5E881D32-5337-44D0-8D11-6D5B48CA1352}"/>
              </a:ext>
            </a:extLst>
          </p:cNvPr>
          <p:cNvSpPr/>
          <p:nvPr/>
        </p:nvSpPr>
        <p:spPr>
          <a:xfrm>
            <a:off x="7404099" y="2148532"/>
            <a:ext cx="2824480" cy="283464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4BA9957-D391-4430-841A-57E7C3011D32}"/>
              </a:ext>
            </a:extLst>
          </p:cNvPr>
          <p:cNvSpPr txBox="1"/>
          <p:nvPr/>
        </p:nvSpPr>
        <p:spPr>
          <a:xfrm>
            <a:off x="8102599" y="3230592"/>
            <a:ext cx="1529077" cy="584775"/>
          </a:xfrm>
          <a:prstGeom prst="rect">
            <a:avLst/>
          </a:prstGeom>
          <a:noFill/>
        </p:spPr>
        <p:txBody>
          <a:bodyPr wrap="square" rtlCol="0">
            <a:spAutoFit/>
          </a:bodyPr>
          <a:lstStyle/>
          <a:p>
            <a:pPr algn="l"/>
            <a:r>
              <a:rPr lang="en-US" sz="3200" dirty="0">
                <a:solidFill>
                  <a:schemeClr val="accent1">
                    <a:lumMod val="75000"/>
                  </a:schemeClr>
                </a:solidFill>
                <a:latin typeface="Titillium Web Light" panose="00000400000000000000" pitchFamily="2" charset="0"/>
              </a:rPr>
              <a:t>Writer</a:t>
            </a:r>
          </a:p>
        </p:txBody>
      </p:sp>
      <p:sp>
        <p:nvSpPr>
          <p:cNvPr id="12" name="TextBox 11">
            <a:extLst>
              <a:ext uri="{FF2B5EF4-FFF2-40B4-BE49-F238E27FC236}">
                <a16:creationId xmlns:a16="http://schemas.microsoft.com/office/drawing/2014/main" id="{9F6B8BA8-6079-464B-8528-F53CE159B0F3}"/>
              </a:ext>
            </a:extLst>
          </p:cNvPr>
          <p:cNvSpPr txBox="1"/>
          <p:nvPr/>
        </p:nvSpPr>
        <p:spPr>
          <a:xfrm>
            <a:off x="6654800" y="5171132"/>
            <a:ext cx="4025900" cy="1200329"/>
          </a:xfrm>
          <a:prstGeom prst="rect">
            <a:avLst/>
          </a:prstGeom>
          <a:noFill/>
        </p:spPr>
        <p:txBody>
          <a:bodyPr wrap="square" rtlCol="0">
            <a:spAutoFit/>
          </a:bodyPr>
          <a:lstStyle/>
          <a:p>
            <a:pPr algn="l"/>
            <a:r>
              <a:rPr lang="en-US" sz="2400" dirty="0">
                <a:solidFill>
                  <a:schemeClr val="accent1">
                    <a:lumMod val="75000"/>
                  </a:schemeClr>
                </a:solidFill>
                <a:latin typeface="Titillium Web Light" panose="00000400000000000000" pitchFamily="2" charset="0"/>
              </a:rPr>
              <a:t>“Writer” is a description not a relationship, so there is no range</a:t>
            </a:r>
          </a:p>
        </p:txBody>
      </p:sp>
    </p:spTree>
    <p:extLst>
      <p:ext uri="{BB962C8B-B14F-4D97-AF65-F5344CB8AC3E}">
        <p14:creationId xmlns:p14="http://schemas.microsoft.com/office/powerpoint/2010/main" val="116916523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176580-7874-434F-B453-3A0CF38794AD}"/>
              </a:ext>
            </a:extLst>
          </p:cNvPr>
          <p:cNvPicPr>
            <a:picLocks noChangeAspect="1"/>
          </p:cNvPicPr>
          <p:nvPr/>
        </p:nvPicPr>
        <p:blipFill rotWithShape="1">
          <a:blip r:embed="rId2"/>
          <a:srcRect t="17592" b="12222"/>
          <a:stretch/>
        </p:blipFill>
        <p:spPr>
          <a:xfrm>
            <a:off x="371320" y="368300"/>
            <a:ext cx="9318780" cy="6158096"/>
          </a:xfrm>
          <a:prstGeom prst="rect">
            <a:avLst/>
          </a:prstGeom>
        </p:spPr>
      </p:pic>
      <p:sp>
        <p:nvSpPr>
          <p:cNvPr id="4" name="TextBox 3">
            <a:extLst>
              <a:ext uri="{FF2B5EF4-FFF2-40B4-BE49-F238E27FC236}">
                <a16:creationId xmlns:a16="http://schemas.microsoft.com/office/drawing/2014/main" id="{25A14AD9-72F1-49B4-8638-63A5B7F7F114}"/>
              </a:ext>
            </a:extLst>
          </p:cNvPr>
          <p:cNvSpPr txBox="1"/>
          <p:nvPr/>
        </p:nvSpPr>
        <p:spPr>
          <a:xfrm>
            <a:off x="5854700" y="901700"/>
            <a:ext cx="3429000" cy="2554545"/>
          </a:xfrm>
          <a:prstGeom prst="rect">
            <a:avLst/>
          </a:prstGeom>
          <a:noFill/>
        </p:spPr>
        <p:txBody>
          <a:bodyPr wrap="square" rtlCol="0">
            <a:spAutoFit/>
          </a:bodyPr>
          <a:lstStyle/>
          <a:p>
            <a:pPr algn="l"/>
            <a:r>
              <a:rPr lang="en-US" sz="3200" dirty="0">
                <a:solidFill>
                  <a:schemeClr val="accent1">
                    <a:lumMod val="75000"/>
                  </a:schemeClr>
                </a:solidFill>
                <a:latin typeface="Titillium Web Light" panose="00000400000000000000" pitchFamily="2" charset="0"/>
              </a:rPr>
              <a:t>All possible elements for an entity are listed at the bottom of the entity page</a:t>
            </a:r>
          </a:p>
        </p:txBody>
      </p:sp>
    </p:spTree>
    <p:extLst>
      <p:ext uri="{BB962C8B-B14F-4D97-AF65-F5344CB8AC3E}">
        <p14:creationId xmlns:p14="http://schemas.microsoft.com/office/powerpoint/2010/main" val="24182394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EA004B-6E22-4266-9893-6EBE1CAA2042}"/>
              </a:ext>
            </a:extLst>
          </p:cNvPr>
          <p:cNvSpPr>
            <a:spLocks noGrp="1"/>
          </p:cNvSpPr>
          <p:nvPr>
            <p:ph type="title"/>
          </p:nvPr>
        </p:nvSpPr>
        <p:spPr>
          <a:xfrm>
            <a:off x="307493" y="325119"/>
            <a:ext cx="9014800" cy="747273"/>
          </a:xfrm>
        </p:spPr>
        <p:txBody>
          <a:bodyPr/>
          <a:lstStyle/>
          <a:p>
            <a:r>
              <a:rPr lang="en-US" dirty="0"/>
              <a:t>Some new important elements</a:t>
            </a:r>
          </a:p>
        </p:txBody>
      </p:sp>
      <p:sp>
        <p:nvSpPr>
          <p:cNvPr id="3" name="Text Placeholder 2">
            <a:extLst>
              <a:ext uri="{FF2B5EF4-FFF2-40B4-BE49-F238E27FC236}">
                <a16:creationId xmlns:a16="http://schemas.microsoft.com/office/drawing/2014/main" id="{98D154F6-BBC3-407D-B2E3-CC483A77843C}"/>
              </a:ext>
            </a:extLst>
          </p:cNvPr>
          <p:cNvSpPr>
            <a:spLocks noGrp="1"/>
          </p:cNvSpPr>
          <p:nvPr>
            <p:ph type="body" idx="1"/>
          </p:nvPr>
        </p:nvSpPr>
        <p:spPr>
          <a:xfrm>
            <a:off x="307493" y="1295912"/>
            <a:ext cx="9923627" cy="4820408"/>
          </a:xfrm>
        </p:spPr>
        <p:txBody>
          <a:bodyPr/>
          <a:lstStyle/>
          <a:p>
            <a:r>
              <a:rPr lang="en-US" dirty="0"/>
              <a:t>Manifestation statement</a:t>
            </a:r>
          </a:p>
          <a:p>
            <a:pPr lvl="1"/>
            <a:r>
              <a:rPr lang="en-US" dirty="0"/>
              <a:t>“A statement appearing in a manifestation and deemed to be significant for users to understand how the manifestation represents itself.”</a:t>
            </a:r>
          </a:p>
          <a:p>
            <a:r>
              <a:rPr lang="en-US" dirty="0"/>
              <a:t>Transcribed from the manifestation using basic (new) or normalized transcription (current RDA)</a:t>
            </a:r>
          </a:p>
          <a:p>
            <a:r>
              <a:rPr lang="en-US" dirty="0"/>
              <a:t>Why?</a:t>
            </a:r>
          </a:p>
          <a:p>
            <a:pPr lvl="1"/>
            <a:r>
              <a:rPr lang="en-US" dirty="0"/>
              <a:t>For machine transcription from digital or born digital materials</a:t>
            </a:r>
          </a:p>
          <a:p>
            <a:pPr lvl="1"/>
            <a:r>
              <a:rPr lang="en-US" dirty="0"/>
              <a:t>“Good enough” descriptions for stuff that needs to be discoverable quickly</a:t>
            </a:r>
          </a:p>
          <a:p>
            <a:pPr lvl="1"/>
            <a:r>
              <a:rPr lang="en-US" dirty="0"/>
              <a:t>For early printed resources</a:t>
            </a:r>
          </a:p>
        </p:txBody>
      </p:sp>
      <p:sp>
        <p:nvSpPr>
          <p:cNvPr id="4" name="TextBox 3">
            <a:extLst>
              <a:ext uri="{FF2B5EF4-FFF2-40B4-BE49-F238E27FC236}">
                <a16:creationId xmlns:a16="http://schemas.microsoft.com/office/drawing/2014/main" id="{F091F7BC-719F-4FC9-9BE4-069DA07A4419}"/>
              </a:ext>
            </a:extLst>
          </p:cNvPr>
          <p:cNvSpPr txBox="1"/>
          <p:nvPr/>
        </p:nvSpPr>
        <p:spPr>
          <a:xfrm>
            <a:off x="558800" y="6334780"/>
            <a:ext cx="9560560" cy="461665"/>
          </a:xfrm>
          <a:prstGeom prst="rect">
            <a:avLst/>
          </a:prstGeom>
          <a:noFill/>
        </p:spPr>
        <p:txBody>
          <a:bodyPr wrap="square" rtlCol="0">
            <a:spAutoFit/>
          </a:bodyPr>
          <a:lstStyle/>
          <a:p>
            <a:pPr algn="l"/>
            <a:r>
              <a:rPr lang="en-US" sz="1200" dirty="0">
                <a:solidFill>
                  <a:schemeClr val="accent1">
                    <a:lumMod val="75000"/>
                  </a:schemeClr>
                </a:solidFill>
                <a:latin typeface="Titillium Web Light" panose="00000400000000000000" pitchFamily="2" charset="0"/>
              </a:rPr>
              <a:t>From </a:t>
            </a:r>
            <a:r>
              <a:rPr lang="en-US" sz="1200" dirty="0" err="1">
                <a:solidFill>
                  <a:schemeClr val="accent1">
                    <a:lumMod val="75000"/>
                  </a:schemeClr>
                </a:solidFill>
                <a:latin typeface="Titillium Web Light" panose="00000400000000000000" pitchFamily="2" charset="0"/>
              </a:rPr>
              <a:t>Glennan</a:t>
            </a:r>
            <a:r>
              <a:rPr lang="en-US" sz="1200" dirty="0">
                <a:solidFill>
                  <a:schemeClr val="accent1">
                    <a:lumMod val="75000"/>
                  </a:schemeClr>
                </a:solidFill>
                <a:latin typeface="Titillium Web Light" panose="00000400000000000000" pitchFamily="2" charset="0"/>
              </a:rPr>
              <a:t>, Kathy (2018). Recording methods, transcription, and manifestation statements. http://www.rda-rsc.org/sites/all/files/Recording%20methods%20etc-EN.pdf</a:t>
            </a:r>
          </a:p>
        </p:txBody>
      </p:sp>
    </p:spTree>
    <p:extLst>
      <p:ext uri="{BB962C8B-B14F-4D97-AF65-F5344CB8AC3E}">
        <p14:creationId xmlns:p14="http://schemas.microsoft.com/office/powerpoint/2010/main" val="35311821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166B9BA-C367-4106-9A87-A56FF887EC39}"/>
              </a:ext>
            </a:extLst>
          </p:cNvPr>
          <p:cNvSpPr>
            <a:spLocks noGrp="1"/>
          </p:cNvSpPr>
          <p:nvPr>
            <p:ph type="title"/>
          </p:nvPr>
        </p:nvSpPr>
        <p:spPr>
          <a:xfrm>
            <a:off x="317653" y="243839"/>
            <a:ext cx="9014800" cy="645673"/>
          </a:xfrm>
        </p:spPr>
        <p:txBody>
          <a:bodyPr/>
          <a:lstStyle/>
          <a:p>
            <a:r>
              <a:rPr lang="en-US" dirty="0"/>
              <a:t>Example:</a:t>
            </a:r>
          </a:p>
        </p:txBody>
      </p:sp>
      <p:sp>
        <p:nvSpPr>
          <p:cNvPr id="6" name="Text Placeholder 5">
            <a:extLst>
              <a:ext uri="{FF2B5EF4-FFF2-40B4-BE49-F238E27FC236}">
                <a16:creationId xmlns:a16="http://schemas.microsoft.com/office/drawing/2014/main" id="{261EE882-915B-4B3E-AEAC-ED680164692A}"/>
              </a:ext>
            </a:extLst>
          </p:cNvPr>
          <p:cNvSpPr>
            <a:spLocks noGrp="1"/>
          </p:cNvSpPr>
          <p:nvPr>
            <p:ph type="body" idx="2"/>
          </p:nvPr>
        </p:nvSpPr>
        <p:spPr>
          <a:xfrm>
            <a:off x="2936240" y="355600"/>
            <a:ext cx="7122159" cy="6167120"/>
          </a:xfrm>
        </p:spPr>
        <p:txBody>
          <a:bodyPr/>
          <a:lstStyle/>
          <a:p>
            <a:pPr marL="152396" indent="0">
              <a:buNone/>
            </a:pPr>
            <a:r>
              <a:rPr lang="en-US" sz="1800" b="1" dirty="0"/>
              <a:t>Manifestation title and responsibility statement: </a:t>
            </a:r>
          </a:p>
          <a:p>
            <a:pPr marL="152396" indent="0">
              <a:buNone/>
            </a:pPr>
            <a:r>
              <a:rPr lang="en-US" sz="1800" dirty="0"/>
              <a:t>Terry Pratchett </a:t>
            </a:r>
            <a:r>
              <a:rPr lang="en-US" sz="1800" dirty="0" err="1"/>
              <a:t>WYRd</a:t>
            </a:r>
            <a:r>
              <a:rPr lang="en-US" sz="1800" dirty="0"/>
              <a:t> </a:t>
            </a:r>
            <a:r>
              <a:rPr lang="en-US" sz="1800" dirty="0" err="1"/>
              <a:t>SiStErS</a:t>
            </a:r>
            <a:r>
              <a:rPr lang="en-US" sz="1800" dirty="0"/>
              <a:t> A Novel of Discworld®</a:t>
            </a:r>
          </a:p>
          <a:p>
            <a:pPr marL="152396" indent="0">
              <a:buNone/>
            </a:pPr>
            <a:r>
              <a:rPr lang="en-US" sz="1800" b="1" dirty="0"/>
              <a:t>Manifestation publication statement:</a:t>
            </a:r>
          </a:p>
          <a:p>
            <a:pPr marL="152396" indent="0">
              <a:buNone/>
            </a:pPr>
            <a:r>
              <a:rPr lang="en-US" sz="1800" dirty="0"/>
              <a:t>HARPER An Imprint of </a:t>
            </a:r>
            <a:r>
              <a:rPr lang="en-US" sz="1800" dirty="0" err="1"/>
              <a:t>HarperCollinsPublishers</a:t>
            </a:r>
            <a:endParaRPr lang="en-US" sz="1800" dirty="0"/>
          </a:p>
          <a:p>
            <a:pPr marL="152396" indent="0">
              <a:buNone/>
            </a:pPr>
            <a:r>
              <a:rPr lang="en-US" sz="1800" b="1" dirty="0"/>
              <a:t>Full manifestation statement for the title page:</a:t>
            </a:r>
          </a:p>
          <a:p>
            <a:pPr marL="152396" indent="0">
              <a:spcAft>
                <a:spcPts val="1200"/>
              </a:spcAft>
              <a:buNone/>
            </a:pPr>
            <a:r>
              <a:rPr lang="en-US" sz="1800" dirty="0"/>
              <a:t>Terry Pratchett </a:t>
            </a:r>
            <a:r>
              <a:rPr lang="en-US" sz="1800" dirty="0" err="1"/>
              <a:t>WYRd</a:t>
            </a:r>
            <a:r>
              <a:rPr lang="en-US" sz="1800" dirty="0"/>
              <a:t> </a:t>
            </a:r>
            <a:r>
              <a:rPr lang="en-US" sz="1800" dirty="0" err="1"/>
              <a:t>SiStErS</a:t>
            </a:r>
            <a:r>
              <a:rPr lang="en-US" sz="1800" dirty="0"/>
              <a:t> A Novel of Discworld®\\HARPER An Imprint of </a:t>
            </a:r>
            <a:r>
              <a:rPr lang="en-US" sz="1800" dirty="0" err="1"/>
              <a:t>HarperCollinsPublishers</a:t>
            </a:r>
            <a:endParaRPr lang="en-US" sz="1800" dirty="0"/>
          </a:p>
          <a:p>
            <a:pPr marL="152396" indent="0">
              <a:buNone/>
            </a:pPr>
            <a:r>
              <a:rPr lang="en-US" sz="1800" dirty="0"/>
              <a:t>The Toolkit gives guidance on transcription in the “Transcription guidelines” section under “Guidance”</a:t>
            </a:r>
          </a:p>
          <a:p>
            <a:pPr marL="152396" indent="0">
              <a:buNone/>
            </a:pPr>
            <a:r>
              <a:rPr lang="en-US" sz="1800" dirty="0">
                <a:effectLst/>
                <a:latin typeface="Calibri" panose="020F0502020204030204" pitchFamily="34" charset="0"/>
                <a:ea typeface="Calibri" panose="020F0502020204030204" pitchFamily="34" charset="0"/>
              </a:rPr>
              <a:t>Problem: basic transcription in MARC is limited to </a:t>
            </a:r>
            <a:r>
              <a:rPr lang="en-US" sz="1800" dirty="0" err="1">
                <a:effectLst/>
                <a:latin typeface="Calibri" panose="020F0502020204030204" pitchFamily="34" charset="0"/>
                <a:ea typeface="Calibri" panose="020F0502020204030204" pitchFamily="34" charset="0"/>
              </a:rPr>
              <a:t>subelements</a:t>
            </a:r>
            <a:r>
              <a:rPr lang="en-US" sz="1800" dirty="0">
                <a:effectLst/>
                <a:latin typeface="Calibri" panose="020F0502020204030204" pitchFamily="34" charset="0"/>
                <a:ea typeface="Calibri" panose="020F0502020204030204" pitchFamily="34" charset="0"/>
              </a:rPr>
              <a:t>; there’s no place to put a manifestation statement for the whole title page</a:t>
            </a:r>
          </a:p>
          <a:p>
            <a:pPr marL="152396" indent="0">
              <a:buNone/>
            </a:pPr>
            <a:r>
              <a:rPr lang="en-US" sz="1800" dirty="0">
                <a:latin typeface="Titillium Web Light" panose="00000400000000000000" pitchFamily="2" charset="0"/>
                <a:ea typeface="Calibri" panose="020F0502020204030204" pitchFamily="34" charset="0"/>
              </a:rPr>
              <a:t>245 10 </a:t>
            </a:r>
            <a:r>
              <a:rPr lang="en-US" sz="1800" dirty="0" err="1"/>
              <a:t>WYRd</a:t>
            </a:r>
            <a:r>
              <a:rPr lang="en-US" sz="1800" dirty="0"/>
              <a:t> </a:t>
            </a:r>
            <a:r>
              <a:rPr lang="en-US" sz="1800" dirty="0" err="1"/>
              <a:t>SiStErS</a:t>
            </a:r>
            <a:r>
              <a:rPr lang="en-US" sz="1800" dirty="0"/>
              <a:t> : $b A Novel of Discworld® / $c Terry Pratchett</a:t>
            </a:r>
          </a:p>
          <a:p>
            <a:pPr marL="152396" indent="0">
              <a:buNone/>
            </a:pPr>
            <a:r>
              <a:rPr lang="en-US" sz="1800" dirty="0"/>
              <a:t>NOT</a:t>
            </a:r>
          </a:p>
          <a:p>
            <a:pPr marL="152396" indent="0">
              <a:buNone/>
            </a:pPr>
            <a:r>
              <a:rPr lang="en-US" sz="1800" dirty="0"/>
              <a:t>245 10 Terry Pratchett </a:t>
            </a:r>
            <a:r>
              <a:rPr lang="en-US" sz="1800" dirty="0" err="1"/>
              <a:t>WYRd</a:t>
            </a:r>
            <a:r>
              <a:rPr lang="en-US" sz="1800" dirty="0"/>
              <a:t> </a:t>
            </a:r>
            <a:r>
              <a:rPr lang="en-US" sz="1800" dirty="0" err="1"/>
              <a:t>SiStErS</a:t>
            </a:r>
            <a:r>
              <a:rPr lang="en-US" sz="1800" dirty="0"/>
              <a:t> A Novel of Discworld®</a:t>
            </a:r>
          </a:p>
          <a:p>
            <a:pPr marL="152396" indent="0">
              <a:buNone/>
            </a:pPr>
            <a:endParaRPr lang="en-US" sz="1800" dirty="0"/>
          </a:p>
        </p:txBody>
      </p:sp>
      <p:pic>
        <p:nvPicPr>
          <p:cNvPr id="8" name="Picture 7">
            <a:extLst>
              <a:ext uri="{FF2B5EF4-FFF2-40B4-BE49-F238E27FC236}">
                <a16:creationId xmlns:a16="http://schemas.microsoft.com/office/drawing/2014/main" id="{0FE09A2F-9738-42B3-9BCE-608F00A80DFC}"/>
              </a:ext>
            </a:extLst>
          </p:cNvPr>
          <p:cNvPicPr>
            <a:picLocks noChangeAspect="1"/>
          </p:cNvPicPr>
          <p:nvPr/>
        </p:nvPicPr>
        <p:blipFill rotWithShape="1">
          <a:blip r:embed="rId2"/>
          <a:srcRect l="28166" t="8148" r="42500" b="3556"/>
          <a:stretch/>
        </p:blipFill>
        <p:spPr>
          <a:xfrm>
            <a:off x="400542" y="1071880"/>
            <a:ext cx="2430217" cy="4114800"/>
          </a:xfrm>
          <a:prstGeom prst="rect">
            <a:avLst/>
          </a:prstGeom>
        </p:spPr>
      </p:pic>
      <p:sp>
        <p:nvSpPr>
          <p:cNvPr id="9" name="TextBox 8">
            <a:extLst>
              <a:ext uri="{FF2B5EF4-FFF2-40B4-BE49-F238E27FC236}">
                <a16:creationId xmlns:a16="http://schemas.microsoft.com/office/drawing/2014/main" id="{A66FE698-F396-4A9C-81C2-319BCCC6B9FA}"/>
              </a:ext>
            </a:extLst>
          </p:cNvPr>
          <p:cNvSpPr txBox="1"/>
          <p:nvPr/>
        </p:nvSpPr>
        <p:spPr>
          <a:xfrm>
            <a:off x="317653" y="6271567"/>
            <a:ext cx="9893147" cy="461665"/>
          </a:xfrm>
          <a:prstGeom prst="rect">
            <a:avLst/>
          </a:prstGeom>
          <a:noFill/>
        </p:spPr>
        <p:txBody>
          <a:bodyPr wrap="square" rtlCol="0">
            <a:spAutoFit/>
          </a:bodyPr>
          <a:lstStyle/>
          <a:p>
            <a:pPr algn="l"/>
            <a:r>
              <a:rPr lang="en-US" sz="1200" dirty="0">
                <a:solidFill>
                  <a:schemeClr val="accent1">
                    <a:lumMod val="75000"/>
                  </a:schemeClr>
                </a:solidFill>
                <a:latin typeface="Titillium Web Light" panose="00000400000000000000" pitchFamily="2" charset="0"/>
              </a:rPr>
              <a:t>From Maxwell, Robert L. (2019). Representative expressions and manifestation statements. RDA New Concepts Series. </a:t>
            </a:r>
            <a:r>
              <a:rPr lang="en-US" sz="1200" dirty="0">
                <a:solidFill>
                  <a:schemeClr val="accent1">
                    <a:lumMod val="75000"/>
                  </a:schemeClr>
                </a:solidFill>
                <a:latin typeface="Titillium Web Light" panose="00000400000000000000" pitchFamily="2" charset="0"/>
                <a:hlinkClick r:id="rId3"/>
              </a:rPr>
              <a:t>https://www.slideshare.net/ALAeLearningSolutions/new-concepts-representative-expressions-and-manifestation-statements</a:t>
            </a:r>
            <a:r>
              <a:rPr lang="en-US" sz="1200" dirty="0">
                <a:solidFill>
                  <a:schemeClr val="accent1">
                    <a:lumMod val="75000"/>
                  </a:schemeClr>
                </a:solidFill>
                <a:latin typeface="Titillium Web Light" panose="00000400000000000000" pitchFamily="2" charset="0"/>
              </a:rPr>
              <a:t> </a:t>
            </a:r>
          </a:p>
        </p:txBody>
      </p:sp>
    </p:spTree>
    <p:extLst>
      <p:ext uri="{BB962C8B-B14F-4D97-AF65-F5344CB8AC3E}">
        <p14:creationId xmlns:p14="http://schemas.microsoft.com/office/powerpoint/2010/main" val="41459808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463DC-BC7A-4921-A731-D11D69E4AE4E}"/>
              </a:ext>
            </a:extLst>
          </p:cNvPr>
          <p:cNvSpPr>
            <a:spLocks noGrp="1"/>
          </p:cNvSpPr>
          <p:nvPr>
            <p:ph type="title"/>
          </p:nvPr>
        </p:nvSpPr>
        <p:spPr>
          <a:xfrm>
            <a:off x="419253" y="572600"/>
            <a:ext cx="9014800" cy="838713"/>
          </a:xfrm>
        </p:spPr>
        <p:txBody>
          <a:bodyPr/>
          <a:lstStyle/>
          <a:p>
            <a:r>
              <a:rPr lang="en-US" dirty="0"/>
              <a:t>Representative Expression</a:t>
            </a:r>
          </a:p>
        </p:txBody>
      </p:sp>
      <p:sp>
        <p:nvSpPr>
          <p:cNvPr id="3" name="Text Placeholder 2">
            <a:extLst>
              <a:ext uri="{FF2B5EF4-FFF2-40B4-BE49-F238E27FC236}">
                <a16:creationId xmlns:a16="http://schemas.microsoft.com/office/drawing/2014/main" id="{2E3C510E-BDF6-4EB8-8819-011CD44625AE}"/>
              </a:ext>
            </a:extLst>
          </p:cNvPr>
          <p:cNvSpPr>
            <a:spLocks noGrp="1"/>
          </p:cNvSpPr>
          <p:nvPr>
            <p:ph type="body" idx="1"/>
          </p:nvPr>
        </p:nvSpPr>
        <p:spPr>
          <a:xfrm>
            <a:off x="419253" y="1579880"/>
            <a:ext cx="9014800" cy="4705520"/>
          </a:xfrm>
        </p:spPr>
        <p:txBody>
          <a:bodyPr/>
          <a:lstStyle/>
          <a:p>
            <a:r>
              <a:rPr lang="en-US" dirty="0"/>
              <a:t>In current RDA, language or content type are expression elements</a:t>
            </a:r>
          </a:p>
          <a:p>
            <a:r>
              <a:rPr lang="en-US" dirty="0"/>
              <a:t>In new flavor RDA, intended audience is an expression element</a:t>
            </a:r>
          </a:p>
        </p:txBody>
      </p:sp>
      <p:pic>
        <p:nvPicPr>
          <p:cNvPr id="7" name="Picture 6">
            <a:extLst>
              <a:ext uri="{FF2B5EF4-FFF2-40B4-BE49-F238E27FC236}">
                <a16:creationId xmlns:a16="http://schemas.microsoft.com/office/drawing/2014/main" id="{5078EBDE-47DC-40AC-A45B-FA927F7FEF8F}"/>
              </a:ext>
            </a:extLst>
          </p:cNvPr>
          <p:cNvPicPr>
            <a:picLocks noChangeAspect="1"/>
          </p:cNvPicPr>
          <p:nvPr/>
        </p:nvPicPr>
        <p:blipFill rotWithShape="1">
          <a:blip r:embed="rId2"/>
          <a:srcRect l="4151" t="45892" r="32519" b="10388"/>
          <a:stretch/>
        </p:blipFill>
        <p:spPr>
          <a:xfrm>
            <a:off x="1853253" y="3302000"/>
            <a:ext cx="6146800" cy="2865120"/>
          </a:xfrm>
          <a:prstGeom prst="rect">
            <a:avLst/>
          </a:prstGeom>
        </p:spPr>
      </p:pic>
      <p:cxnSp>
        <p:nvCxnSpPr>
          <p:cNvPr id="9" name="Straight Connector 8">
            <a:extLst>
              <a:ext uri="{FF2B5EF4-FFF2-40B4-BE49-F238E27FC236}">
                <a16:creationId xmlns:a16="http://schemas.microsoft.com/office/drawing/2014/main" id="{BFA3501A-9AEB-42BB-A3D6-12853DCF24F2}"/>
              </a:ext>
            </a:extLst>
          </p:cNvPr>
          <p:cNvCxnSpPr/>
          <p:nvPr/>
        </p:nvCxnSpPr>
        <p:spPr>
          <a:xfrm>
            <a:off x="1853253" y="4165600"/>
            <a:ext cx="248506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B5634AF5-1A6C-437D-90D6-C6B05FB1CCBC}"/>
              </a:ext>
            </a:extLst>
          </p:cNvPr>
          <p:cNvCxnSpPr>
            <a:cxnSpLocks/>
          </p:cNvCxnSpPr>
          <p:nvPr/>
        </p:nvCxnSpPr>
        <p:spPr>
          <a:xfrm>
            <a:off x="1853253" y="4490720"/>
            <a:ext cx="143858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39693D67-CF91-40AB-902C-21CE399F13E4}"/>
              </a:ext>
            </a:extLst>
          </p:cNvPr>
          <p:cNvCxnSpPr>
            <a:cxnSpLocks/>
          </p:cNvCxnSpPr>
          <p:nvPr/>
        </p:nvCxnSpPr>
        <p:spPr>
          <a:xfrm>
            <a:off x="1853253" y="5923280"/>
            <a:ext cx="2261547" cy="0"/>
          </a:xfrm>
          <a:prstGeom prst="line">
            <a:avLst/>
          </a:prstGeom>
          <a:ln w="254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731608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9FC06-C866-4C1C-A124-24247B7BC05D}"/>
              </a:ext>
            </a:extLst>
          </p:cNvPr>
          <p:cNvSpPr>
            <a:spLocks noGrp="1"/>
          </p:cNvSpPr>
          <p:nvPr>
            <p:ph type="title"/>
          </p:nvPr>
        </p:nvSpPr>
        <p:spPr>
          <a:xfrm>
            <a:off x="500533" y="407369"/>
            <a:ext cx="9014800" cy="822748"/>
          </a:xfrm>
        </p:spPr>
        <p:txBody>
          <a:bodyPr/>
          <a:lstStyle/>
          <a:p>
            <a:r>
              <a:rPr lang="en-US" dirty="0"/>
              <a:t>User centered focus</a:t>
            </a:r>
          </a:p>
        </p:txBody>
      </p:sp>
      <p:sp>
        <p:nvSpPr>
          <p:cNvPr id="3" name="Text Placeholder 2">
            <a:extLst>
              <a:ext uri="{FF2B5EF4-FFF2-40B4-BE49-F238E27FC236}">
                <a16:creationId xmlns:a16="http://schemas.microsoft.com/office/drawing/2014/main" id="{02AD1726-EC05-4195-B426-24A20B942354}"/>
              </a:ext>
            </a:extLst>
          </p:cNvPr>
          <p:cNvSpPr>
            <a:spLocks noGrp="1"/>
          </p:cNvSpPr>
          <p:nvPr>
            <p:ph type="body" idx="1"/>
          </p:nvPr>
        </p:nvSpPr>
        <p:spPr>
          <a:xfrm>
            <a:off x="500533" y="1455399"/>
            <a:ext cx="9014800" cy="4971555"/>
          </a:xfrm>
        </p:spPr>
        <p:txBody>
          <a:bodyPr/>
          <a:lstStyle/>
          <a:p>
            <a:r>
              <a:rPr lang="en-US" dirty="0" err="1"/>
              <a:t>Panizzi</a:t>
            </a:r>
            <a:r>
              <a:rPr lang="en-US" dirty="0"/>
              <a:t> and the 91 rules</a:t>
            </a:r>
          </a:p>
          <a:p>
            <a:r>
              <a:rPr lang="en-US" dirty="0"/>
              <a:t>Cutter’s </a:t>
            </a:r>
            <a:r>
              <a:rPr lang="en-US" i="1" dirty="0"/>
              <a:t>Rules for a dictionary catalog</a:t>
            </a:r>
          </a:p>
          <a:p>
            <a:pPr lvl="1">
              <a:spcAft>
                <a:spcPts val="600"/>
              </a:spcAft>
            </a:pPr>
            <a:r>
              <a:rPr lang="en-US" sz="2000" b="1" dirty="0"/>
              <a:t>Objects </a:t>
            </a:r>
          </a:p>
          <a:p>
            <a:pPr lvl="1"/>
            <a:r>
              <a:rPr lang="en-US" sz="2000" dirty="0"/>
              <a:t>1. To enable a person to find a book of which either</a:t>
            </a:r>
          </a:p>
          <a:p>
            <a:pPr lvl="2"/>
            <a:r>
              <a:rPr lang="en-US" sz="2000" dirty="0"/>
              <a:t>(A) the author </a:t>
            </a:r>
          </a:p>
          <a:p>
            <a:pPr lvl="2"/>
            <a:r>
              <a:rPr lang="en-US" sz="2000" dirty="0"/>
              <a:t>(B) the title </a:t>
            </a:r>
          </a:p>
          <a:p>
            <a:pPr lvl="2"/>
            <a:r>
              <a:rPr lang="en-US" sz="2000" dirty="0"/>
              <a:t>(C) the subject </a:t>
            </a:r>
          </a:p>
          <a:p>
            <a:pPr lvl="1"/>
            <a:r>
              <a:rPr lang="en-US" sz="2000" dirty="0"/>
              <a:t>2. To show what a library has </a:t>
            </a:r>
          </a:p>
          <a:p>
            <a:pPr lvl="2"/>
            <a:r>
              <a:rPr lang="en-US" sz="2000" dirty="0"/>
              <a:t>(D) by a given author</a:t>
            </a:r>
          </a:p>
          <a:p>
            <a:pPr lvl="2"/>
            <a:r>
              <a:rPr lang="en-US" sz="2000" dirty="0"/>
              <a:t>(E) on a given subject </a:t>
            </a:r>
          </a:p>
          <a:p>
            <a:pPr lvl="2"/>
            <a:r>
              <a:rPr lang="en-US" sz="2000" dirty="0"/>
              <a:t>(F) in a given kind of literature</a:t>
            </a:r>
          </a:p>
          <a:p>
            <a:pPr lvl="1"/>
            <a:r>
              <a:rPr lang="en-US" sz="2000" dirty="0"/>
              <a:t>3. To assist in the choice of a book </a:t>
            </a:r>
          </a:p>
          <a:p>
            <a:pPr lvl="2"/>
            <a:r>
              <a:rPr lang="en-US" sz="2000" dirty="0"/>
              <a:t>(G) as to its edition (bibliographically)</a:t>
            </a:r>
          </a:p>
          <a:p>
            <a:pPr lvl="2"/>
            <a:r>
              <a:rPr lang="en-US" sz="2000" dirty="0"/>
              <a:t>(H) as to its character (literary or topical)</a:t>
            </a:r>
            <a:endParaRPr lang="en-US" sz="2000" i="1" dirty="0"/>
          </a:p>
        </p:txBody>
      </p:sp>
      <p:sp>
        <p:nvSpPr>
          <p:cNvPr id="4" name="Right Brace 3">
            <a:extLst>
              <a:ext uri="{FF2B5EF4-FFF2-40B4-BE49-F238E27FC236}">
                <a16:creationId xmlns:a16="http://schemas.microsoft.com/office/drawing/2014/main" id="{5C64A717-93E9-4ABD-BA5C-B7317B8F532F}"/>
              </a:ext>
            </a:extLst>
          </p:cNvPr>
          <p:cNvSpPr/>
          <p:nvPr/>
        </p:nvSpPr>
        <p:spPr>
          <a:xfrm>
            <a:off x="4114800" y="3255375"/>
            <a:ext cx="261257" cy="685801"/>
          </a:xfrm>
          <a:prstGeom prst="rightBrace">
            <a:avLst/>
          </a:prstGeom>
          <a:ln w="38100"/>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5" name="TextBox 4">
            <a:extLst>
              <a:ext uri="{FF2B5EF4-FFF2-40B4-BE49-F238E27FC236}">
                <a16:creationId xmlns:a16="http://schemas.microsoft.com/office/drawing/2014/main" id="{9D2E5FB1-B710-4227-A1DD-4E28AAE85771}"/>
              </a:ext>
            </a:extLst>
          </p:cNvPr>
          <p:cNvSpPr txBox="1"/>
          <p:nvPr/>
        </p:nvSpPr>
        <p:spPr>
          <a:xfrm>
            <a:off x="4572399" y="3429000"/>
            <a:ext cx="2405953" cy="400110"/>
          </a:xfrm>
          <a:prstGeom prst="rect">
            <a:avLst/>
          </a:prstGeom>
          <a:noFill/>
        </p:spPr>
        <p:txBody>
          <a:bodyPr wrap="square" rtlCol="0">
            <a:spAutoFit/>
          </a:bodyPr>
          <a:lstStyle/>
          <a:p>
            <a:r>
              <a:rPr lang="en-US" sz="2000" dirty="0">
                <a:solidFill>
                  <a:schemeClr val="tx1"/>
                </a:solidFill>
                <a:latin typeface="Dosis Light"/>
              </a:rPr>
              <a:t>is known</a:t>
            </a:r>
          </a:p>
        </p:txBody>
      </p:sp>
    </p:spTree>
    <p:extLst>
      <p:ext uri="{BB962C8B-B14F-4D97-AF65-F5344CB8AC3E}">
        <p14:creationId xmlns:p14="http://schemas.microsoft.com/office/powerpoint/2010/main" val="249679334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8C5327-F1A8-4625-A78A-EAA702C3C4C8}"/>
              </a:ext>
            </a:extLst>
          </p:cNvPr>
          <p:cNvSpPr>
            <a:spLocks noGrp="1"/>
          </p:cNvSpPr>
          <p:nvPr>
            <p:ph type="title"/>
          </p:nvPr>
        </p:nvSpPr>
        <p:spPr>
          <a:xfrm>
            <a:off x="470053" y="294953"/>
            <a:ext cx="9014800" cy="782007"/>
          </a:xfrm>
        </p:spPr>
        <p:txBody>
          <a:bodyPr/>
          <a:lstStyle/>
          <a:p>
            <a:r>
              <a:rPr lang="en-US" dirty="0"/>
              <a:t>Representative expression</a:t>
            </a:r>
          </a:p>
        </p:txBody>
      </p:sp>
      <p:sp>
        <p:nvSpPr>
          <p:cNvPr id="3" name="Text Placeholder 2">
            <a:extLst>
              <a:ext uri="{FF2B5EF4-FFF2-40B4-BE49-F238E27FC236}">
                <a16:creationId xmlns:a16="http://schemas.microsoft.com/office/drawing/2014/main" id="{2C845D82-BE80-48FC-B62E-1075650362F3}"/>
              </a:ext>
            </a:extLst>
          </p:cNvPr>
          <p:cNvSpPr>
            <a:spLocks noGrp="1"/>
          </p:cNvSpPr>
          <p:nvPr>
            <p:ph type="body" idx="1"/>
          </p:nvPr>
        </p:nvSpPr>
        <p:spPr>
          <a:xfrm>
            <a:off x="489426" y="1193799"/>
            <a:ext cx="9014800" cy="5664201"/>
          </a:xfrm>
        </p:spPr>
        <p:txBody>
          <a:bodyPr/>
          <a:lstStyle/>
          <a:p>
            <a:r>
              <a:rPr lang="en-US" dirty="0"/>
              <a:t>Introduced in LRM</a:t>
            </a:r>
          </a:p>
          <a:p>
            <a:r>
              <a:rPr lang="en-US" dirty="0"/>
              <a:t>Attribute of work “representative expression attribute”</a:t>
            </a:r>
          </a:p>
          <a:p>
            <a:pPr marL="711183" lvl="1" indent="0">
              <a:buNone/>
            </a:pPr>
            <a:r>
              <a:rPr lang="en-US" dirty="0"/>
              <a:t>“</a:t>
            </a:r>
            <a:r>
              <a:rPr lang="en-US" sz="2000" b="0" i="0" dirty="0">
                <a:solidFill>
                  <a:srgbClr val="2B2B2B"/>
                </a:solidFill>
                <a:effectLst/>
                <a:latin typeface="Titillium Web Light" panose="00000400000000000000" pitchFamily="2" charset="0"/>
              </a:rPr>
              <a:t>A </a:t>
            </a:r>
            <a:r>
              <a:rPr lang="en-US" sz="2000" b="0" i="1" dirty="0">
                <a:solidFill>
                  <a:srgbClr val="2B2B2B"/>
                </a:solidFill>
                <a:effectLst/>
                <a:latin typeface="Titillium Web Light" panose="00000400000000000000" pitchFamily="2" charset="0"/>
              </a:rPr>
              <a:t>representative expression</a:t>
            </a:r>
            <a:r>
              <a:rPr lang="en-US" sz="2000" b="0" i="0" dirty="0">
                <a:solidFill>
                  <a:srgbClr val="2B2B2B"/>
                </a:solidFill>
                <a:effectLst/>
                <a:latin typeface="Titillium Web Light" panose="00000400000000000000" pitchFamily="2" charset="0"/>
              </a:rPr>
              <a:t> provides the values of specific elements used to identify a work and distinguish it from other works.</a:t>
            </a:r>
          </a:p>
          <a:p>
            <a:pPr marL="711183" lvl="1" indent="0">
              <a:buNone/>
            </a:pPr>
            <a:endParaRPr lang="en-US" sz="2000" b="0" i="0" dirty="0">
              <a:solidFill>
                <a:srgbClr val="2B2B2B"/>
              </a:solidFill>
              <a:effectLst/>
              <a:latin typeface="Titillium Web Light" panose="00000400000000000000" pitchFamily="2" charset="0"/>
            </a:endParaRPr>
          </a:p>
          <a:p>
            <a:pPr marL="711183" lvl="1" indent="0">
              <a:buNone/>
            </a:pPr>
            <a:r>
              <a:rPr lang="en-US" sz="2000" b="0" i="0" dirty="0">
                <a:solidFill>
                  <a:srgbClr val="2B2B2B"/>
                </a:solidFill>
                <a:effectLst/>
                <a:latin typeface="Titillium Web Light" panose="00000400000000000000" pitchFamily="2" charset="0"/>
              </a:rPr>
              <a:t>The</a:t>
            </a:r>
            <a:r>
              <a:rPr lang="en-US" sz="2000" b="0" i="0" dirty="0">
                <a:solidFill>
                  <a:schemeClr val="accent1">
                    <a:lumMod val="50000"/>
                  </a:schemeClr>
                </a:solidFill>
                <a:effectLst/>
                <a:latin typeface="Titillium Web Light" panose="00000400000000000000" pitchFamily="2" charset="0"/>
              </a:rPr>
              <a:t> </a:t>
            </a:r>
            <a:r>
              <a:rPr lang="en-US" sz="2000" i="0" strike="noStrike" dirty="0">
                <a:solidFill>
                  <a:schemeClr val="accent1">
                    <a:lumMod val="50000"/>
                  </a:schemeClr>
                </a:solidFill>
                <a:effectLst/>
                <a:latin typeface="Titillium Web Light" panose="00000400000000000000" pitchFamily="2" charset="0"/>
              </a:rPr>
              <a:t>IFLA library reference model</a:t>
            </a:r>
            <a:r>
              <a:rPr lang="en-US" sz="2000" i="0" dirty="0">
                <a:solidFill>
                  <a:schemeClr val="accent1">
                    <a:lumMod val="50000"/>
                  </a:schemeClr>
                </a:solidFill>
                <a:effectLst/>
                <a:latin typeface="Titillium Web Light" panose="00000400000000000000" pitchFamily="2" charset="0"/>
              </a:rPr>
              <a:t> </a:t>
            </a:r>
            <a:r>
              <a:rPr lang="en-US" sz="2000" b="0" i="0" dirty="0">
                <a:solidFill>
                  <a:srgbClr val="2B2B2B"/>
                </a:solidFill>
                <a:effectLst/>
                <a:latin typeface="Titillium Web Light" panose="00000400000000000000" pitchFamily="2" charset="0"/>
              </a:rPr>
              <a:t>treats as equal all expressions that realize a work. However, certain characteristics of an expression are considered to best represent the intention of the creators of the work. A representative expression that has these characteristics may be assumed to be an original or canonical realization of the work.”</a:t>
            </a:r>
          </a:p>
          <a:p>
            <a:r>
              <a:rPr lang="en-US" dirty="0"/>
              <a:t>Think of it as the “original expression” of a work</a:t>
            </a:r>
          </a:p>
          <a:p>
            <a:pPr lvl="1"/>
            <a:r>
              <a:rPr lang="en-US" dirty="0"/>
              <a:t>Musical piece in original key with original orchestration</a:t>
            </a:r>
          </a:p>
          <a:p>
            <a:pPr lvl="1"/>
            <a:r>
              <a:rPr lang="en-US" dirty="0"/>
              <a:t>Novel in its original language</a:t>
            </a:r>
          </a:p>
          <a:p>
            <a:pPr lvl="1"/>
            <a:r>
              <a:rPr lang="en-US" dirty="0"/>
              <a:t>Map in its original projection</a:t>
            </a:r>
          </a:p>
          <a:p>
            <a:r>
              <a:rPr lang="en-US" dirty="0"/>
              <a:t>Can be more than one Representative expression</a:t>
            </a:r>
          </a:p>
        </p:txBody>
      </p:sp>
    </p:spTree>
    <p:extLst>
      <p:ext uri="{BB962C8B-B14F-4D97-AF65-F5344CB8AC3E}">
        <p14:creationId xmlns:p14="http://schemas.microsoft.com/office/powerpoint/2010/main" val="322005756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CA2EB573-C9CD-4ADD-BF44-11711A8F7838}"/>
              </a:ext>
            </a:extLst>
          </p:cNvPr>
          <p:cNvSpPr>
            <a:spLocks noGrp="1"/>
          </p:cNvSpPr>
          <p:nvPr>
            <p:ph type="body" idx="1"/>
          </p:nvPr>
        </p:nvSpPr>
        <p:spPr>
          <a:xfrm>
            <a:off x="386080" y="355600"/>
            <a:ext cx="10154920" cy="4737100"/>
          </a:xfrm>
        </p:spPr>
        <p:txBody>
          <a:bodyPr/>
          <a:lstStyle/>
          <a:p>
            <a:r>
              <a:rPr lang="en-US" dirty="0"/>
              <a:t>Expressed as a relationship</a:t>
            </a:r>
          </a:p>
          <a:p>
            <a:pPr marL="101598" indent="0">
              <a:buNone/>
            </a:pPr>
            <a:r>
              <a:rPr lang="en-US" dirty="0"/>
              <a:t>	Subject (domain)	Predicate (relationship)	Object (Range)</a:t>
            </a:r>
          </a:p>
          <a:p>
            <a:pPr marL="101598" indent="0">
              <a:buNone/>
            </a:pPr>
            <a:r>
              <a:rPr lang="en-US" dirty="0" smtClean="0"/>
              <a:t>Work</a:t>
            </a:r>
            <a:r>
              <a:rPr lang="en-US" dirty="0"/>
              <a:t>	       has representative expression	    Expression</a:t>
            </a:r>
          </a:p>
          <a:p>
            <a:pPr marL="101598" indent="0">
              <a:buNone/>
            </a:pPr>
            <a:r>
              <a:rPr lang="en-US" dirty="0" smtClean="0"/>
              <a:t>Alice </a:t>
            </a:r>
            <a:r>
              <a:rPr lang="en-US" dirty="0"/>
              <a:t>in Wonderland     has representative expression     1865 language text</a:t>
            </a:r>
          </a:p>
          <a:p>
            <a:pPr marL="101598" indent="0">
              <a:buNone/>
            </a:pPr>
            <a:endParaRPr lang="en-US" dirty="0"/>
          </a:p>
          <a:p>
            <a:pPr marL="101598" indent="0">
              <a:buNone/>
            </a:pPr>
            <a:r>
              <a:rPr lang="en-US" dirty="0"/>
              <a:t>Hypothetical authorized access point for the 1865 English expression</a:t>
            </a:r>
          </a:p>
          <a:p>
            <a:pPr marL="101598" indent="0">
              <a:buNone/>
            </a:pPr>
            <a:endParaRPr lang="en-US" dirty="0"/>
          </a:p>
          <a:p>
            <a:pPr marL="101598" indent="0">
              <a:buNone/>
            </a:pPr>
            <a:endParaRPr lang="en-US" dirty="0"/>
          </a:p>
        </p:txBody>
      </p:sp>
      <p:cxnSp>
        <p:nvCxnSpPr>
          <p:cNvPr id="10" name="Straight Arrow Connector 9">
            <a:extLst>
              <a:ext uri="{FF2B5EF4-FFF2-40B4-BE49-F238E27FC236}">
                <a16:creationId xmlns:a16="http://schemas.microsoft.com/office/drawing/2014/main" id="{6B4170D3-0203-4CD5-B78C-A4AA34FF910C}"/>
              </a:ext>
            </a:extLst>
          </p:cNvPr>
          <p:cNvCxnSpPr/>
          <p:nvPr/>
        </p:nvCxnSpPr>
        <p:spPr>
          <a:xfrm>
            <a:off x="1474651" y="1645920"/>
            <a:ext cx="46736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93C9D90A-390D-48A5-9EA7-ADB62E225801}"/>
              </a:ext>
            </a:extLst>
          </p:cNvPr>
          <p:cNvCxnSpPr/>
          <p:nvPr/>
        </p:nvCxnSpPr>
        <p:spPr>
          <a:xfrm>
            <a:off x="6394631" y="1645920"/>
            <a:ext cx="46736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B3000C0-2646-4F89-B828-0D45AB28F01E}"/>
              </a:ext>
            </a:extLst>
          </p:cNvPr>
          <p:cNvCxnSpPr>
            <a:cxnSpLocks/>
          </p:cNvCxnSpPr>
          <p:nvPr/>
        </p:nvCxnSpPr>
        <p:spPr>
          <a:xfrm>
            <a:off x="3436619" y="2166257"/>
            <a:ext cx="22352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712B4920-EF6B-4C0D-81E4-420E69363941}"/>
              </a:ext>
            </a:extLst>
          </p:cNvPr>
          <p:cNvCxnSpPr>
            <a:cxnSpLocks/>
          </p:cNvCxnSpPr>
          <p:nvPr/>
        </p:nvCxnSpPr>
        <p:spPr>
          <a:xfrm>
            <a:off x="7858397" y="2166257"/>
            <a:ext cx="279400" cy="0"/>
          </a:xfrm>
          <a:prstGeom prst="straightConnector1">
            <a:avLst/>
          </a:prstGeom>
          <a:ln w="47625">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a:extLst>
              <a:ext uri="{FF2B5EF4-FFF2-40B4-BE49-F238E27FC236}">
                <a16:creationId xmlns:a16="http://schemas.microsoft.com/office/drawing/2014/main" id="{4F2F62FB-0C90-4D39-A733-5F5DC160D2C3}"/>
              </a:ext>
            </a:extLst>
          </p:cNvPr>
          <p:cNvPicPr>
            <a:picLocks noChangeAspect="1"/>
          </p:cNvPicPr>
          <p:nvPr/>
        </p:nvPicPr>
        <p:blipFill rotWithShape="1">
          <a:blip r:embed="rId2"/>
          <a:srcRect l="3704" t="69042" r="3704" b="10751"/>
          <a:stretch/>
        </p:blipFill>
        <p:spPr>
          <a:xfrm>
            <a:off x="687032" y="4274974"/>
            <a:ext cx="9154387" cy="1407160"/>
          </a:xfrm>
          <a:prstGeom prst="rect">
            <a:avLst/>
          </a:prstGeom>
        </p:spPr>
      </p:pic>
      <p:sp>
        <p:nvSpPr>
          <p:cNvPr id="23" name="TextBox 22">
            <a:extLst>
              <a:ext uri="{FF2B5EF4-FFF2-40B4-BE49-F238E27FC236}">
                <a16:creationId xmlns:a16="http://schemas.microsoft.com/office/drawing/2014/main" id="{7A511DF9-8E5D-4C09-8587-507E5408C61E}"/>
              </a:ext>
            </a:extLst>
          </p:cNvPr>
          <p:cNvSpPr txBox="1"/>
          <p:nvPr/>
        </p:nvSpPr>
        <p:spPr>
          <a:xfrm>
            <a:off x="317653" y="6271567"/>
            <a:ext cx="9893147" cy="461665"/>
          </a:xfrm>
          <a:prstGeom prst="rect">
            <a:avLst/>
          </a:prstGeom>
          <a:noFill/>
        </p:spPr>
        <p:txBody>
          <a:bodyPr wrap="square" rtlCol="0">
            <a:spAutoFit/>
          </a:bodyPr>
          <a:lstStyle/>
          <a:p>
            <a:pPr algn="l"/>
            <a:r>
              <a:rPr lang="en-US" sz="1200" dirty="0">
                <a:solidFill>
                  <a:schemeClr val="accent1">
                    <a:lumMod val="75000"/>
                  </a:schemeClr>
                </a:solidFill>
                <a:latin typeface="Titillium Web Light" panose="00000400000000000000" pitchFamily="2" charset="0"/>
              </a:rPr>
              <a:t>From Maxwell, Robert L. (2019). Representative expressions and manifestation statements. RDA New Concepts Series. </a:t>
            </a:r>
            <a:r>
              <a:rPr lang="en-US" sz="1200" dirty="0">
                <a:solidFill>
                  <a:schemeClr val="accent1">
                    <a:lumMod val="75000"/>
                  </a:schemeClr>
                </a:solidFill>
                <a:latin typeface="Titillium Web Light" panose="00000400000000000000" pitchFamily="2" charset="0"/>
                <a:hlinkClick r:id="rId3"/>
              </a:rPr>
              <a:t>https://www.slideshare.net/ALAeLearningSolutions/new-concepts-representative-expressions-and-manifestation-statements</a:t>
            </a:r>
            <a:r>
              <a:rPr lang="en-US" sz="1200" dirty="0">
                <a:solidFill>
                  <a:schemeClr val="accent1">
                    <a:lumMod val="75000"/>
                  </a:schemeClr>
                </a:solidFill>
                <a:latin typeface="Titillium Web Light" panose="00000400000000000000" pitchFamily="2" charset="0"/>
              </a:rPr>
              <a:t> </a:t>
            </a:r>
          </a:p>
        </p:txBody>
      </p:sp>
    </p:spTree>
    <p:extLst>
      <p:ext uri="{BB962C8B-B14F-4D97-AF65-F5344CB8AC3E}">
        <p14:creationId xmlns:p14="http://schemas.microsoft.com/office/powerpoint/2010/main" val="38721446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3" name="Group 12">
            <a:extLst>
              <a:ext uri="{FF2B5EF4-FFF2-40B4-BE49-F238E27FC236}">
                <a16:creationId xmlns:a16="http://schemas.microsoft.com/office/drawing/2014/main" id="{AB82AAE7-3BC8-4D62-8EC1-5EE5272763C3}"/>
              </a:ext>
            </a:extLst>
          </p:cNvPr>
          <p:cNvGrpSpPr/>
          <p:nvPr/>
        </p:nvGrpSpPr>
        <p:grpSpPr>
          <a:xfrm>
            <a:off x="622300" y="152400"/>
            <a:ext cx="8966200" cy="5854700"/>
            <a:chOff x="622300" y="152400"/>
            <a:chExt cx="8966200" cy="5854700"/>
          </a:xfrm>
        </p:grpSpPr>
        <p:pic>
          <p:nvPicPr>
            <p:cNvPr id="4" name="Picture 3">
              <a:extLst>
                <a:ext uri="{FF2B5EF4-FFF2-40B4-BE49-F238E27FC236}">
                  <a16:creationId xmlns:a16="http://schemas.microsoft.com/office/drawing/2014/main" id="{40EC6868-B148-4D63-AF4A-291ECD2E88BF}"/>
                </a:ext>
              </a:extLst>
            </p:cNvPr>
            <p:cNvPicPr>
              <a:picLocks noChangeAspect="1"/>
            </p:cNvPicPr>
            <p:nvPr/>
          </p:nvPicPr>
          <p:blipFill rotWithShape="1">
            <a:blip r:embed="rId2"/>
            <a:srcRect l="15208" t="7963" r="14687" b="16667"/>
            <a:stretch/>
          </p:blipFill>
          <p:spPr>
            <a:xfrm>
              <a:off x="622300" y="381000"/>
              <a:ext cx="8547100" cy="5168900"/>
            </a:xfrm>
            <a:prstGeom prst="rect">
              <a:avLst/>
            </a:prstGeom>
            <a:solidFill>
              <a:schemeClr val="bg1"/>
            </a:solidFill>
          </p:spPr>
        </p:pic>
        <p:sp>
          <p:nvSpPr>
            <p:cNvPr id="5" name="Rectangle 4">
              <a:extLst>
                <a:ext uri="{FF2B5EF4-FFF2-40B4-BE49-F238E27FC236}">
                  <a16:creationId xmlns:a16="http://schemas.microsoft.com/office/drawing/2014/main" id="{A51403C0-3587-4744-AA5A-7AA1FB7107F9}"/>
                </a:ext>
              </a:extLst>
            </p:cNvPr>
            <p:cNvSpPr/>
            <p:nvPr/>
          </p:nvSpPr>
          <p:spPr>
            <a:xfrm>
              <a:off x="1041400" y="152400"/>
              <a:ext cx="5181600" cy="1320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CABA19F5-49F8-4A7B-B55B-48385B1723FC}"/>
                </a:ext>
              </a:extLst>
            </p:cNvPr>
            <p:cNvSpPr/>
            <p:nvPr/>
          </p:nvSpPr>
          <p:spPr>
            <a:xfrm>
              <a:off x="7035800" y="381000"/>
              <a:ext cx="2133600" cy="2032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46EF2005-2FA9-440B-9048-423A9E895090}"/>
                </a:ext>
              </a:extLst>
            </p:cNvPr>
            <p:cNvSpPr/>
            <p:nvPr/>
          </p:nvSpPr>
          <p:spPr>
            <a:xfrm>
              <a:off x="8547100" y="495300"/>
              <a:ext cx="1041400" cy="21971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82185FF-AB3E-4616-9706-C355ED6D55E1}"/>
                </a:ext>
              </a:extLst>
            </p:cNvPr>
            <p:cNvSpPr/>
            <p:nvPr/>
          </p:nvSpPr>
          <p:spPr>
            <a:xfrm>
              <a:off x="8902700" y="2603500"/>
              <a:ext cx="571500" cy="14605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DCBFFCC7-5C59-42CC-BAE0-E6629853D34E}"/>
                </a:ext>
              </a:extLst>
            </p:cNvPr>
            <p:cNvCxnSpPr/>
            <p:nvPr/>
          </p:nvCxnSpPr>
          <p:spPr>
            <a:xfrm>
              <a:off x="8902700" y="2692400"/>
              <a:ext cx="0" cy="1066800"/>
            </a:xfrm>
            <a:prstGeom prst="line">
              <a:avLst/>
            </a:prstGeom>
            <a:ln w="22225">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1" name="Rectangle 10">
              <a:extLst>
                <a:ext uri="{FF2B5EF4-FFF2-40B4-BE49-F238E27FC236}">
                  <a16:creationId xmlns:a16="http://schemas.microsoft.com/office/drawing/2014/main" id="{CDB8DEAE-7A86-47E7-83A7-CDBFA99A72B8}"/>
                </a:ext>
              </a:extLst>
            </p:cNvPr>
            <p:cNvSpPr/>
            <p:nvPr/>
          </p:nvSpPr>
          <p:spPr>
            <a:xfrm>
              <a:off x="7035800" y="4546600"/>
              <a:ext cx="2311400" cy="1460500"/>
            </a:xfrm>
            <a:prstGeom prst="rect">
              <a:avLst/>
            </a:prstGeom>
            <a:solidFill>
              <a:schemeClr val="l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a:extLst>
              <a:ext uri="{FF2B5EF4-FFF2-40B4-BE49-F238E27FC236}">
                <a16:creationId xmlns:a16="http://schemas.microsoft.com/office/drawing/2014/main" id="{19EFD062-36AB-4A66-8DC7-4E12033DBBB8}"/>
              </a:ext>
            </a:extLst>
          </p:cNvPr>
          <p:cNvSpPr txBox="1"/>
          <p:nvPr/>
        </p:nvSpPr>
        <p:spPr>
          <a:xfrm>
            <a:off x="317653" y="6271567"/>
            <a:ext cx="9893147" cy="461665"/>
          </a:xfrm>
          <a:prstGeom prst="rect">
            <a:avLst/>
          </a:prstGeom>
          <a:noFill/>
        </p:spPr>
        <p:txBody>
          <a:bodyPr wrap="square" rtlCol="0">
            <a:spAutoFit/>
          </a:bodyPr>
          <a:lstStyle/>
          <a:p>
            <a:pPr algn="l"/>
            <a:r>
              <a:rPr lang="en-US" sz="1200" dirty="0">
                <a:solidFill>
                  <a:schemeClr val="accent1">
                    <a:lumMod val="75000"/>
                  </a:schemeClr>
                </a:solidFill>
                <a:latin typeface="Titillium Web Light" panose="00000400000000000000" pitchFamily="2" charset="0"/>
              </a:rPr>
              <a:t>From Maxwell, Robert L. (2019). Representative expressions and manifestation statements. RDA New Concepts Series. </a:t>
            </a:r>
            <a:r>
              <a:rPr lang="en-US" sz="1200" dirty="0">
                <a:solidFill>
                  <a:schemeClr val="accent1">
                    <a:lumMod val="75000"/>
                  </a:schemeClr>
                </a:solidFill>
                <a:latin typeface="Titillium Web Light" panose="00000400000000000000" pitchFamily="2" charset="0"/>
                <a:hlinkClick r:id="rId3"/>
              </a:rPr>
              <a:t>https://www.slideshare.net/ALAeLearningSolutions/new-concepts-representative-expressions-and-manifestation-statements</a:t>
            </a:r>
            <a:r>
              <a:rPr lang="en-US" sz="1200" dirty="0">
                <a:solidFill>
                  <a:schemeClr val="accent1">
                    <a:lumMod val="75000"/>
                  </a:schemeClr>
                </a:solidFill>
                <a:latin typeface="Titillium Web Light" panose="00000400000000000000" pitchFamily="2" charset="0"/>
              </a:rPr>
              <a:t> </a:t>
            </a:r>
          </a:p>
        </p:txBody>
      </p:sp>
    </p:spTree>
    <p:extLst>
      <p:ext uri="{BB962C8B-B14F-4D97-AF65-F5344CB8AC3E}">
        <p14:creationId xmlns:p14="http://schemas.microsoft.com/office/powerpoint/2010/main" val="265934132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94D39-C4D2-4E19-A717-D38B207C657A}"/>
              </a:ext>
            </a:extLst>
          </p:cNvPr>
          <p:cNvSpPr>
            <a:spLocks noGrp="1"/>
          </p:cNvSpPr>
          <p:nvPr>
            <p:ph type="title"/>
          </p:nvPr>
        </p:nvSpPr>
        <p:spPr>
          <a:xfrm>
            <a:off x="459893" y="305113"/>
            <a:ext cx="9014800" cy="761687"/>
          </a:xfrm>
        </p:spPr>
        <p:txBody>
          <a:bodyPr/>
          <a:lstStyle/>
          <a:p>
            <a:r>
              <a:rPr lang="en-US" dirty="0"/>
              <a:t>Recording entities and elements: the Four-Fold Path</a:t>
            </a:r>
          </a:p>
        </p:txBody>
      </p:sp>
      <p:sp>
        <p:nvSpPr>
          <p:cNvPr id="3" name="Text Placeholder 2">
            <a:extLst>
              <a:ext uri="{FF2B5EF4-FFF2-40B4-BE49-F238E27FC236}">
                <a16:creationId xmlns:a16="http://schemas.microsoft.com/office/drawing/2014/main" id="{46C83762-5E25-467D-969F-F39BFD96EB3B}"/>
              </a:ext>
            </a:extLst>
          </p:cNvPr>
          <p:cNvSpPr>
            <a:spLocks noGrp="1"/>
          </p:cNvSpPr>
          <p:nvPr>
            <p:ph type="body" idx="1"/>
          </p:nvPr>
        </p:nvSpPr>
        <p:spPr>
          <a:xfrm>
            <a:off x="459893" y="1259840"/>
            <a:ext cx="4030827" cy="5025560"/>
          </a:xfrm>
        </p:spPr>
        <p:txBody>
          <a:bodyPr/>
          <a:lstStyle/>
          <a:p>
            <a:r>
              <a:rPr lang="en-US" dirty="0"/>
              <a:t>Basically, RDA says there are four ways you can record data</a:t>
            </a:r>
          </a:p>
          <a:p>
            <a:r>
              <a:rPr lang="en-US" dirty="0"/>
              <a:t>Every element explains how to apply and record it</a:t>
            </a:r>
          </a:p>
          <a:p>
            <a:r>
              <a:rPr lang="en-US" dirty="0"/>
              <a:t>Permissible to use more than one method if “applicable and desired”</a:t>
            </a:r>
          </a:p>
        </p:txBody>
      </p:sp>
      <p:pic>
        <p:nvPicPr>
          <p:cNvPr id="5" name="Picture 4">
            <a:extLst>
              <a:ext uri="{FF2B5EF4-FFF2-40B4-BE49-F238E27FC236}">
                <a16:creationId xmlns:a16="http://schemas.microsoft.com/office/drawing/2014/main" id="{B6048412-EDA5-43ED-A216-8DA7C758763A}"/>
              </a:ext>
            </a:extLst>
          </p:cNvPr>
          <p:cNvPicPr>
            <a:picLocks noChangeAspect="1"/>
          </p:cNvPicPr>
          <p:nvPr/>
        </p:nvPicPr>
        <p:blipFill>
          <a:blip r:embed="rId2"/>
          <a:stretch>
            <a:fillRect/>
          </a:stretch>
        </p:blipFill>
        <p:spPr>
          <a:xfrm>
            <a:off x="4490720" y="1259840"/>
            <a:ext cx="5954556" cy="5218600"/>
          </a:xfrm>
          <a:prstGeom prst="rect">
            <a:avLst/>
          </a:prstGeom>
        </p:spPr>
      </p:pic>
      <p:sp>
        <p:nvSpPr>
          <p:cNvPr id="6" name="TextBox 5">
            <a:extLst>
              <a:ext uri="{FF2B5EF4-FFF2-40B4-BE49-F238E27FC236}">
                <a16:creationId xmlns:a16="http://schemas.microsoft.com/office/drawing/2014/main" id="{3641A33D-F03E-4C4D-9380-8709BBBA3FFA}"/>
              </a:ext>
            </a:extLst>
          </p:cNvPr>
          <p:cNvSpPr txBox="1"/>
          <p:nvPr/>
        </p:nvSpPr>
        <p:spPr>
          <a:xfrm>
            <a:off x="111760" y="6390640"/>
            <a:ext cx="10485120" cy="276999"/>
          </a:xfrm>
          <a:prstGeom prst="rect">
            <a:avLst/>
          </a:prstGeom>
          <a:noFill/>
        </p:spPr>
        <p:txBody>
          <a:bodyPr wrap="square" rtlCol="0">
            <a:spAutoFit/>
          </a:bodyPr>
          <a:lstStyle/>
          <a:p>
            <a:pPr algn="l"/>
            <a:r>
              <a:rPr lang="en-US" sz="1200" dirty="0">
                <a:solidFill>
                  <a:schemeClr val="accent1">
                    <a:lumMod val="75000"/>
                  </a:schemeClr>
                </a:solidFill>
                <a:latin typeface="Titillium Web Light" panose="00000400000000000000" pitchFamily="2" charset="0"/>
              </a:rPr>
              <a:t>From </a:t>
            </a:r>
            <a:r>
              <a:rPr lang="en-US" sz="1200" dirty="0" err="1">
                <a:solidFill>
                  <a:schemeClr val="accent1">
                    <a:lumMod val="75000"/>
                  </a:schemeClr>
                </a:solidFill>
                <a:latin typeface="Titillium Web Light" panose="00000400000000000000" pitchFamily="2" charset="0"/>
              </a:rPr>
              <a:t>Glennan</a:t>
            </a:r>
            <a:r>
              <a:rPr lang="en-US" sz="1200" dirty="0">
                <a:solidFill>
                  <a:schemeClr val="accent1">
                    <a:lumMod val="75000"/>
                  </a:schemeClr>
                </a:solidFill>
                <a:latin typeface="Titillium Web Light" panose="00000400000000000000" pitchFamily="2" charset="0"/>
              </a:rPr>
              <a:t>, Kathy (2017). RDA Toolkit 3R project: incorporating the 4-fold path. http://www.rda-rsc.org/sites/all/files/Glennan%203R-4fold%20path.pdf</a:t>
            </a:r>
          </a:p>
        </p:txBody>
      </p:sp>
    </p:spTree>
    <p:extLst>
      <p:ext uri="{BB962C8B-B14F-4D97-AF65-F5344CB8AC3E}">
        <p14:creationId xmlns:p14="http://schemas.microsoft.com/office/powerpoint/2010/main" val="60197907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5DE46-CE4F-418E-867E-8558193E1838}"/>
              </a:ext>
            </a:extLst>
          </p:cNvPr>
          <p:cNvSpPr>
            <a:spLocks noGrp="1"/>
          </p:cNvSpPr>
          <p:nvPr>
            <p:ph type="title"/>
          </p:nvPr>
        </p:nvSpPr>
        <p:spPr>
          <a:xfrm>
            <a:off x="551333" y="406713"/>
            <a:ext cx="9014800" cy="1143200"/>
          </a:xfrm>
        </p:spPr>
        <p:txBody>
          <a:bodyPr/>
          <a:lstStyle/>
          <a:p>
            <a:r>
              <a:rPr lang="en-US" dirty="0"/>
              <a:t>Why?	</a:t>
            </a:r>
          </a:p>
        </p:txBody>
      </p:sp>
      <p:sp>
        <p:nvSpPr>
          <p:cNvPr id="3" name="Text Placeholder 2">
            <a:extLst>
              <a:ext uri="{FF2B5EF4-FFF2-40B4-BE49-F238E27FC236}">
                <a16:creationId xmlns:a16="http://schemas.microsoft.com/office/drawing/2014/main" id="{19A64EDE-2F2D-43A3-BDA9-C5F6CB29F4F0}"/>
              </a:ext>
            </a:extLst>
          </p:cNvPr>
          <p:cNvSpPr>
            <a:spLocks noGrp="1"/>
          </p:cNvSpPr>
          <p:nvPr>
            <p:ph type="body" idx="1"/>
          </p:nvPr>
        </p:nvSpPr>
        <p:spPr>
          <a:xfrm>
            <a:off x="551333" y="1833880"/>
            <a:ext cx="9014800" cy="3974000"/>
          </a:xfrm>
        </p:spPr>
        <p:txBody>
          <a:bodyPr/>
          <a:lstStyle/>
          <a:p>
            <a:r>
              <a:rPr lang="en-US" dirty="0"/>
              <a:t>To support different databases and implementations</a:t>
            </a:r>
          </a:p>
          <a:p>
            <a:pPr lvl="1"/>
            <a:r>
              <a:rPr lang="en-US" dirty="0"/>
              <a:t>Flat files, including card catalogs</a:t>
            </a:r>
          </a:p>
          <a:p>
            <a:pPr lvl="1"/>
            <a:r>
              <a:rPr lang="en-US" dirty="0"/>
              <a:t>Linked authorized access points, for example between authority and bib records</a:t>
            </a:r>
          </a:p>
          <a:p>
            <a:pPr lvl="1"/>
            <a:r>
              <a:rPr lang="en-US" dirty="0"/>
              <a:t>Relational or object databases</a:t>
            </a:r>
          </a:p>
          <a:p>
            <a:pPr lvl="1"/>
            <a:r>
              <a:rPr lang="en-US" dirty="0"/>
              <a:t>Linked data (fully linked at a global level)</a:t>
            </a:r>
          </a:p>
        </p:txBody>
      </p:sp>
    </p:spTree>
    <p:extLst>
      <p:ext uri="{BB962C8B-B14F-4D97-AF65-F5344CB8AC3E}">
        <p14:creationId xmlns:p14="http://schemas.microsoft.com/office/powerpoint/2010/main" val="249874227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4BC95E-E731-4066-8D02-D1A8FC495F21}"/>
              </a:ext>
            </a:extLst>
          </p:cNvPr>
          <p:cNvSpPr>
            <a:spLocks noGrp="1"/>
          </p:cNvSpPr>
          <p:nvPr>
            <p:ph type="title"/>
          </p:nvPr>
        </p:nvSpPr>
        <p:spPr>
          <a:xfrm>
            <a:off x="337973" y="477833"/>
            <a:ext cx="9014800" cy="710887"/>
          </a:xfrm>
        </p:spPr>
        <p:txBody>
          <a:bodyPr/>
          <a:lstStyle/>
          <a:p>
            <a:r>
              <a:rPr lang="en-US" dirty="0"/>
              <a:t>Unstructured description</a:t>
            </a:r>
          </a:p>
        </p:txBody>
      </p:sp>
      <p:sp>
        <p:nvSpPr>
          <p:cNvPr id="3" name="Text Placeholder 2">
            <a:extLst>
              <a:ext uri="{FF2B5EF4-FFF2-40B4-BE49-F238E27FC236}">
                <a16:creationId xmlns:a16="http://schemas.microsoft.com/office/drawing/2014/main" id="{AFEAB0D2-08E5-493B-A2CB-D3DC9DD24415}"/>
              </a:ext>
            </a:extLst>
          </p:cNvPr>
          <p:cNvSpPr>
            <a:spLocks noGrp="1"/>
          </p:cNvSpPr>
          <p:nvPr>
            <p:ph type="body" idx="1"/>
          </p:nvPr>
        </p:nvSpPr>
        <p:spPr>
          <a:xfrm>
            <a:off x="528320" y="1188720"/>
            <a:ext cx="9444213" cy="5516880"/>
          </a:xfrm>
        </p:spPr>
        <p:txBody>
          <a:bodyPr/>
          <a:lstStyle/>
          <a:p>
            <a:r>
              <a:rPr lang="en-US" dirty="0"/>
              <a:t>Transcribed statements from a manifestation (includes title page!), notes, quotes, etc.</a:t>
            </a:r>
          </a:p>
          <a:p>
            <a:r>
              <a:rPr lang="en-US" dirty="0"/>
              <a:t>If it identifies an RDA entity it’s also a </a:t>
            </a:r>
            <a:r>
              <a:rPr lang="en-US" dirty="0" err="1"/>
              <a:t>nomen</a:t>
            </a:r>
            <a:r>
              <a:rPr lang="en-US" dirty="0"/>
              <a:t> for that entity</a:t>
            </a:r>
          </a:p>
          <a:p>
            <a:r>
              <a:rPr lang="en-US" dirty="0"/>
              <a:t>Only path that includes transcription</a:t>
            </a:r>
          </a:p>
          <a:p>
            <a:pPr lvl="1"/>
            <a:r>
              <a:rPr lang="en-US" dirty="0"/>
              <a:t>Can be mechanically captured</a:t>
            </a:r>
          </a:p>
          <a:p>
            <a:pPr lvl="1"/>
            <a:r>
              <a:rPr lang="en-US" dirty="0"/>
              <a:t>Can be transcribed using rules or conventions</a:t>
            </a:r>
          </a:p>
          <a:p>
            <a:pPr marL="1320767" lvl="2" indent="0">
              <a:buNone/>
            </a:pPr>
            <a:r>
              <a:rPr lang="en-US" sz="2000" dirty="0"/>
              <a:t>Capitalization rules</a:t>
            </a:r>
          </a:p>
          <a:p>
            <a:pPr marL="1320767" lvl="2" indent="0">
              <a:buNone/>
            </a:pPr>
            <a:r>
              <a:rPr lang="en-US" sz="2000" dirty="0"/>
              <a:t>Punctuation</a:t>
            </a:r>
          </a:p>
          <a:p>
            <a:pPr marL="1320767" lvl="2" indent="0">
              <a:buNone/>
            </a:pPr>
            <a:r>
              <a:rPr lang="en-US" sz="2000" dirty="0"/>
              <a:t>Text for symbols</a:t>
            </a:r>
          </a:p>
          <a:p>
            <a:pPr marL="1320767" lvl="2" indent="0">
              <a:buNone/>
            </a:pPr>
            <a:r>
              <a:rPr lang="en-US" sz="2000" dirty="0"/>
              <a:t>Typographic conventions</a:t>
            </a:r>
          </a:p>
          <a:p>
            <a:pPr marL="711183" lvl="1" indent="0">
              <a:buNone/>
            </a:pPr>
            <a:r>
              <a:rPr lang="en-US" dirty="0"/>
              <a:t>Examples:</a:t>
            </a:r>
          </a:p>
          <a:p>
            <a:pPr marL="711183" lvl="1" indent="0">
              <a:buNone/>
            </a:pPr>
            <a:r>
              <a:rPr lang="en-US" dirty="0"/>
              <a:t>	Includes bibliographical references and index.</a:t>
            </a:r>
          </a:p>
          <a:p>
            <a:pPr marL="711183" lvl="1" indent="0">
              <a:buNone/>
            </a:pPr>
            <a:r>
              <a:rPr lang="en-US" dirty="0"/>
              <a:t>	Harry Potter and the goblet of fire</a:t>
            </a:r>
          </a:p>
          <a:p>
            <a:pPr marL="711183" lvl="1" indent="0">
              <a:buNone/>
            </a:pPr>
            <a:r>
              <a:rPr lang="en-US" dirty="0"/>
              <a:t>	Staff notation.</a:t>
            </a:r>
          </a:p>
          <a:p>
            <a:pPr marL="711183" lvl="1" indent="0">
              <a:buNone/>
            </a:pPr>
            <a:r>
              <a:rPr lang="en-US" dirty="0"/>
              <a:t>	</a:t>
            </a:r>
          </a:p>
          <a:p>
            <a:pPr marL="711183" lvl="1" indent="0">
              <a:buNone/>
            </a:pPr>
            <a:endParaRPr lang="en-US" dirty="0"/>
          </a:p>
        </p:txBody>
      </p:sp>
    </p:spTree>
    <p:extLst>
      <p:ext uri="{BB962C8B-B14F-4D97-AF65-F5344CB8AC3E}">
        <p14:creationId xmlns:p14="http://schemas.microsoft.com/office/powerpoint/2010/main" val="4143565886"/>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89B7F7F-5D8A-428A-95CC-52417C0AB967}"/>
              </a:ext>
            </a:extLst>
          </p:cNvPr>
          <p:cNvPicPr>
            <a:picLocks noChangeAspect="1"/>
          </p:cNvPicPr>
          <p:nvPr/>
        </p:nvPicPr>
        <p:blipFill>
          <a:blip r:embed="rId2"/>
          <a:stretch>
            <a:fillRect/>
          </a:stretch>
        </p:blipFill>
        <p:spPr>
          <a:xfrm>
            <a:off x="547687" y="618490"/>
            <a:ext cx="3476625" cy="5295900"/>
          </a:xfrm>
          <a:prstGeom prst="rect">
            <a:avLst/>
          </a:prstGeom>
        </p:spPr>
      </p:pic>
      <p:pic>
        <p:nvPicPr>
          <p:cNvPr id="7" name="Picture 6">
            <a:extLst>
              <a:ext uri="{FF2B5EF4-FFF2-40B4-BE49-F238E27FC236}">
                <a16:creationId xmlns:a16="http://schemas.microsoft.com/office/drawing/2014/main" id="{4AD23260-84CE-4B22-A2E2-2E2292788EF0}"/>
              </a:ext>
            </a:extLst>
          </p:cNvPr>
          <p:cNvPicPr>
            <a:picLocks noChangeAspect="1"/>
          </p:cNvPicPr>
          <p:nvPr/>
        </p:nvPicPr>
        <p:blipFill rotWithShape="1">
          <a:blip r:embed="rId3"/>
          <a:srcRect l="2455" t="22778" r="3614" b="13760"/>
          <a:stretch/>
        </p:blipFill>
        <p:spPr>
          <a:xfrm>
            <a:off x="4024312" y="769620"/>
            <a:ext cx="6125012" cy="3599180"/>
          </a:xfrm>
          <a:prstGeom prst="rect">
            <a:avLst/>
          </a:prstGeom>
        </p:spPr>
      </p:pic>
      <p:sp>
        <p:nvSpPr>
          <p:cNvPr id="8" name="Oval 7">
            <a:extLst>
              <a:ext uri="{FF2B5EF4-FFF2-40B4-BE49-F238E27FC236}">
                <a16:creationId xmlns:a16="http://schemas.microsoft.com/office/drawing/2014/main" id="{9E05F1EC-0867-4FEF-A7EB-828104BED0C9}"/>
              </a:ext>
            </a:extLst>
          </p:cNvPr>
          <p:cNvSpPr/>
          <p:nvPr/>
        </p:nvSpPr>
        <p:spPr>
          <a:xfrm>
            <a:off x="4511040" y="2194560"/>
            <a:ext cx="1910080" cy="335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638405A0-D810-4F57-8C09-1E868B26413A}"/>
              </a:ext>
            </a:extLst>
          </p:cNvPr>
          <p:cNvSpPr txBox="1"/>
          <p:nvPr/>
        </p:nvSpPr>
        <p:spPr>
          <a:xfrm>
            <a:off x="4846320" y="4978400"/>
            <a:ext cx="4653280" cy="1569660"/>
          </a:xfrm>
          <a:prstGeom prst="rect">
            <a:avLst/>
          </a:prstGeom>
          <a:noFill/>
        </p:spPr>
        <p:txBody>
          <a:bodyPr wrap="square" rtlCol="0">
            <a:spAutoFit/>
          </a:bodyPr>
          <a:lstStyle/>
          <a:p>
            <a:pPr algn="l"/>
            <a:r>
              <a:rPr lang="en-US" sz="3200" dirty="0">
                <a:solidFill>
                  <a:schemeClr val="accent1">
                    <a:lumMod val="75000"/>
                  </a:schemeClr>
                </a:solidFill>
                <a:latin typeface="Titillium Web Light" panose="00000400000000000000" pitchFamily="2" charset="0"/>
              </a:rPr>
              <a:t>Modified transcription: capitalization and punctuation changes</a:t>
            </a:r>
          </a:p>
        </p:txBody>
      </p:sp>
    </p:spTree>
    <p:extLst>
      <p:ext uri="{BB962C8B-B14F-4D97-AF65-F5344CB8AC3E}">
        <p14:creationId xmlns:p14="http://schemas.microsoft.com/office/powerpoint/2010/main" val="402430371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7D3220-A889-4AF9-BA55-3FEBC3B37CA0}"/>
              </a:ext>
            </a:extLst>
          </p:cNvPr>
          <p:cNvSpPr>
            <a:spLocks noGrp="1"/>
          </p:cNvSpPr>
          <p:nvPr>
            <p:ph type="title"/>
          </p:nvPr>
        </p:nvSpPr>
        <p:spPr>
          <a:xfrm>
            <a:off x="378613" y="467673"/>
            <a:ext cx="9014800" cy="690567"/>
          </a:xfrm>
        </p:spPr>
        <p:txBody>
          <a:bodyPr/>
          <a:lstStyle/>
          <a:p>
            <a:r>
              <a:rPr lang="en-US" dirty="0"/>
              <a:t>Structured description</a:t>
            </a:r>
          </a:p>
        </p:txBody>
      </p:sp>
      <p:sp>
        <p:nvSpPr>
          <p:cNvPr id="3" name="Text Placeholder 2">
            <a:extLst>
              <a:ext uri="{FF2B5EF4-FFF2-40B4-BE49-F238E27FC236}">
                <a16:creationId xmlns:a16="http://schemas.microsoft.com/office/drawing/2014/main" id="{34DE3291-28F2-4E07-AD66-CC695FC5E4C2}"/>
              </a:ext>
            </a:extLst>
          </p:cNvPr>
          <p:cNvSpPr>
            <a:spLocks noGrp="1"/>
          </p:cNvSpPr>
          <p:nvPr>
            <p:ph type="body" idx="1"/>
          </p:nvPr>
        </p:nvSpPr>
        <p:spPr>
          <a:xfrm>
            <a:off x="378613" y="1158240"/>
            <a:ext cx="9862667" cy="5537200"/>
          </a:xfrm>
        </p:spPr>
        <p:txBody>
          <a:bodyPr/>
          <a:lstStyle/>
          <a:p>
            <a:r>
              <a:rPr lang="en-US" dirty="0"/>
              <a:t>Structured descriptions include access points, structured notes, names taken from an authority control system, a term from a controlled vocabulary, or a value from a structured data type, including numbers, dates, and times</a:t>
            </a:r>
          </a:p>
          <a:p>
            <a:r>
              <a:rPr lang="en-US" dirty="0"/>
              <a:t>A structured description of an RDA entity is a kind of </a:t>
            </a:r>
            <a:r>
              <a:rPr lang="en-US" dirty="0" err="1"/>
              <a:t>nomen</a:t>
            </a:r>
            <a:endParaRPr lang="en-US" dirty="0"/>
          </a:p>
          <a:p>
            <a:r>
              <a:rPr lang="en-US" dirty="0"/>
              <a:t>A structured description can be associated with a string encoding stream (SES) or a vocabulary encoding scheme (VES)</a:t>
            </a:r>
          </a:p>
          <a:p>
            <a:pPr marL="101598" indent="0">
              <a:buNone/>
            </a:pPr>
            <a:r>
              <a:rPr lang="en-US" dirty="0"/>
              <a:t>Examples:</a:t>
            </a:r>
          </a:p>
          <a:p>
            <a:pPr marL="101598" indent="0">
              <a:buNone/>
            </a:pPr>
            <a:r>
              <a:rPr lang="en-US" dirty="0"/>
              <a:t>	</a:t>
            </a:r>
            <a:r>
              <a:rPr lang="en-US" sz="2000" dirty="0">
                <a:latin typeface="Titillium Web Light" panose="00000400000000000000" pitchFamily="2" charset="0"/>
              </a:rPr>
              <a:t>Lawson, Jenny, 1973- (VES source LCNAF)</a:t>
            </a:r>
          </a:p>
          <a:p>
            <a:pPr marL="101598" indent="0">
              <a:buNone/>
            </a:pPr>
            <a:r>
              <a:rPr lang="en-US" sz="2000" dirty="0">
                <a:latin typeface="Titillium Web Light" panose="00000400000000000000" pitchFamily="2" charset="0"/>
              </a:rPr>
              <a:t>	two-dimensional moving image (VES </a:t>
            </a:r>
            <a:r>
              <a:rPr lang="en-US" sz="2000" dirty="0" err="1">
                <a:latin typeface="Titillium Web Light" panose="00000400000000000000" pitchFamily="2" charset="0"/>
              </a:rPr>
              <a:t>rdacontent</a:t>
            </a:r>
            <a:r>
              <a:rPr lang="en-US" sz="2000" dirty="0">
                <a:latin typeface="Titillium Web Light" panose="00000400000000000000" pitchFamily="2" charset="0"/>
              </a:rPr>
              <a:t>)</a:t>
            </a:r>
          </a:p>
          <a:p>
            <a:pPr marL="101598" indent="0">
              <a:buNone/>
            </a:pPr>
            <a:r>
              <a:rPr lang="en-US" sz="2000" dirty="0">
                <a:latin typeface="Titillium Web Light" panose="00000400000000000000" pitchFamily="2" charset="0"/>
              </a:rPr>
              <a:t>	2021-09-14 (VED </a:t>
            </a:r>
            <a:r>
              <a:rPr lang="en-US" sz="2000" dirty="0" err="1">
                <a:latin typeface="Titillium Web Light" panose="00000400000000000000" pitchFamily="2" charset="0"/>
              </a:rPr>
              <a:t>edtf</a:t>
            </a:r>
            <a:r>
              <a:rPr lang="en-US" sz="2000" dirty="0">
                <a:latin typeface="Titillium Web Light" panose="00000400000000000000" pitchFamily="2" charset="0"/>
              </a:rPr>
              <a:t>)</a:t>
            </a:r>
          </a:p>
          <a:p>
            <a:pPr marL="101598" indent="0">
              <a:buNone/>
            </a:pPr>
            <a:r>
              <a:rPr lang="en-US" sz="2000" dirty="0">
                <a:latin typeface="Titillium Web Light" panose="00000400000000000000" pitchFamily="2" charset="0"/>
              </a:rPr>
              <a:t>	</a:t>
            </a:r>
          </a:p>
          <a:p>
            <a:pPr marL="101598" indent="0">
              <a:buNone/>
            </a:pPr>
            <a:r>
              <a:rPr lang="en-US" sz="2000" dirty="0">
                <a:latin typeface="Titillium Web Light" panose="00000400000000000000" pitchFamily="2" charset="0"/>
              </a:rPr>
              <a:t>	</a:t>
            </a:r>
          </a:p>
          <a:p>
            <a:pPr marL="101598" indent="0">
              <a:buNone/>
            </a:pPr>
            <a:r>
              <a:rPr lang="en-US" dirty="0"/>
              <a:t>	</a:t>
            </a:r>
          </a:p>
          <a:p>
            <a:pPr marL="101598" indent="0">
              <a:buNone/>
            </a:pPr>
            <a:endParaRPr lang="en-US" dirty="0"/>
          </a:p>
        </p:txBody>
      </p:sp>
    </p:spTree>
    <p:extLst>
      <p:ext uri="{BB962C8B-B14F-4D97-AF65-F5344CB8AC3E}">
        <p14:creationId xmlns:p14="http://schemas.microsoft.com/office/powerpoint/2010/main" val="84615951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6153B2-1F4E-4CA6-8E6F-52BB3BB80163}"/>
              </a:ext>
            </a:extLst>
          </p:cNvPr>
          <p:cNvSpPr>
            <a:spLocks noGrp="1"/>
          </p:cNvSpPr>
          <p:nvPr>
            <p:ph type="title"/>
          </p:nvPr>
        </p:nvSpPr>
        <p:spPr>
          <a:xfrm>
            <a:off x="541173" y="572600"/>
            <a:ext cx="9014800" cy="751527"/>
          </a:xfrm>
        </p:spPr>
        <p:txBody>
          <a:bodyPr/>
          <a:lstStyle/>
          <a:p>
            <a:r>
              <a:rPr lang="en-US" dirty="0"/>
              <a:t>Identifiers</a:t>
            </a:r>
          </a:p>
        </p:txBody>
      </p:sp>
      <p:sp>
        <p:nvSpPr>
          <p:cNvPr id="3" name="Text Placeholder 2">
            <a:extLst>
              <a:ext uri="{FF2B5EF4-FFF2-40B4-BE49-F238E27FC236}">
                <a16:creationId xmlns:a16="http://schemas.microsoft.com/office/drawing/2014/main" id="{B95051A8-41A4-42A3-B700-772DE3C91203}"/>
              </a:ext>
            </a:extLst>
          </p:cNvPr>
          <p:cNvSpPr>
            <a:spLocks noGrp="1"/>
          </p:cNvSpPr>
          <p:nvPr>
            <p:ph type="body" idx="1"/>
          </p:nvPr>
        </p:nvSpPr>
        <p:spPr>
          <a:xfrm>
            <a:off x="541173" y="1442000"/>
            <a:ext cx="9014800" cy="4843400"/>
          </a:xfrm>
        </p:spPr>
        <p:txBody>
          <a:bodyPr/>
          <a:lstStyle/>
          <a:p>
            <a:r>
              <a:rPr lang="en-US" dirty="0"/>
              <a:t>Label assigned by an agency to help with identification</a:t>
            </a:r>
          </a:p>
          <a:p>
            <a:r>
              <a:rPr lang="en-US" dirty="0"/>
              <a:t>Agency can be local or external</a:t>
            </a:r>
          </a:p>
          <a:p>
            <a:r>
              <a:rPr lang="en-US" dirty="0"/>
              <a:t>Associated with a VES</a:t>
            </a:r>
          </a:p>
          <a:p>
            <a:r>
              <a:rPr lang="en-US" dirty="0"/>
              <a:t>If it identifies an RDA entity it’s also a </a:t>
            </a:r>
            <a:r>
              <a:rPr lang="en-US" dirty="0" err="1"/>
              <a:t>nomen</a:t>
            </a:r>
            <a:r>
              <a:rPr lang="en-US" dirty="0"/>
              <a:t> for that entity</a:t>
            </a:r>
          </a:p>
          <a:p>
            <a:pPr marL="101598" indent="0">
              <a:buNone/>
            </a:pPr>
            <a:r>
              <a:rPr lang="en-US" dirty="0"/>
              <a:t>	Examples:</a:t>
            </a:r>
          </a:p>
          <a:p>
            <a:pPr marL="101598" indent="0">
              <a:buNone/>
            </a:pPr>
            <a:r>
              <a:rPr lang="en-US" dirty="0"/>
              <a:t>	9780231096768 (VES ISBN)</a:t>
            </a:r>
          </a:p>
          <a:p>
            <a:pPr marL="101598" indent="0">
              <a:buNone/>
            </a:pPr>
            <a:r>
              <a:rPr lang="en-US" dirty="0"/>
              <a:t>	</a:t>
            </a:r>
            <a:r>
              <a:rPr lang="en-US" sz="2400" dirty="0">
                <a:latin typeface="Titillium Web Light" panose="00000400000000000000" pitchFamily="2" charset="0"/>
              </a:rPr>
              <a:t>n 2011086820 (VES source LCNAF)</a:t>
            </a:r>
          </a:p>
          <a:p>
            <a:pPr marL="101598" indent="0">
              <a:buNone/>
            </a:pPr>
            <a:r>
              <a:rPr lang="en-US" dirty="0">
                <a:latin typeface="Titillium Web Light" panose="00000400000000000000" pitchFamily="2" charset="0"/>
              </a:rPr>
              <a:t>	0000 0004 3416 760X (VES source ISNI)</a:t>
            </a:r>
            <a:endParaRPr lang="en-US" sz="2400" dirty="0">
              <a:latin typeface="Titillium Web Light" panose="00000400000000000000" pitchFamily="2" charset="0"/>
            </a:endParaRPr>
          </a:p>
          <a:p>
            <a:pPr marL="101598" indent="0">
              <a:buNone/>
            </a:pPr>
            <a:r>
              <a:rPr lang="en-US" dirty="0"/>
              <a:t>	B0001682-02 (VES source Decca Records)</a:t>
            </a:r>
          </a:p>
        </p:txBody>
      </p:sp>
    </p:spTree>
    <p:extLst>
      <p:ext uri="{BB962C8B-B14F-4D97-AF65-F5344CB8AC3E}">
        <p14:creationId xmlns:p14="http://schemas.microsoft.com/office/powerpoint/2010/main" val="12513672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BF9CD111-92B5-4514-A92F-622762CF5560}"/>
              </a:ext>
            </a:extLst>
          </p:cNvPr>
          <p:cNvSpPr>
            <a:spLocks noGrp="1"/>
          </p:cNvSpPr>
          <p:nvPr>
            <p:ph type="title"/>
          </p:nvPr>
        </p:nvSpPr>
        <p:spPr>
          <a:xfrm>
            <a:off x="500533" y="203513"/>
            <a:ext cx="9014800" cy="1143200"/>
          </a:xfrm>
        </p:spPr>
        <p:txBody>
          <a:bodyPr/>
          <a:lstStyle/>
          <a:p>
            <a:r>
              <a:rPr lang="en-US" dirty="0"/>
              <a:t>IRIs</a:t>
            </a:r>
          </a:p>
        </p:txBody>
      </p:sp>
      <p:sp>
        <p:nvSpPr>
          <p:cNvPr id="5" name="Text Placeholder 4">
            <a:extLst>
              <a:ext uri="{FF2B5EF4-FFF2-40B4-BE49-F238E27FC236}">
                <a16:creationId xmlns:a16="http://schemas.microsoft.com/office/drawing/2014/main" id="{82ECBC29-BC0F-4E51-B8C2-457DC9BAE60A}"/>
              </a:ext>
            </a:extLst>
          </p:cNvPr>
          <p:cNvSpPr>
            <a:spLocks noGrp="1"/>
          </p:cNvSpPr>
          <p:nvPr>
            <p:ph type="body" idx="1"/>
          </p:nvPr>
        </p:nvSpPr>
        <p:spPr>
          <a:xfrm>
            <a:off x="500532" y="1346713"/>
            <a:ext cx="9923627" cy="5307774"/>
          </a:xfrm>
        </p:spPr>
        <p:txBody>
          <a:bodyPr/>
          <a:lstStyle/>
          <a:p>
            <a:r>
              <a:rPr lang="en-US" dirty="0"/>
              <a:t>A globally unique identifier designed for the semantic web and machine applications</a:t>
            </a:r>
          </a:p>
          <a:p>
            <a:r>
              <a:rPr lang="en-US" dirty="0"/>
              <a:t>Meant for machine parsing, not really for people </a:t>
            </a:r>
          </a:p>
          <a:p>
            <a:r>
              <a:rPr lang="en-US" dirty="0"/>
              <a:t>IRIs are not considered a </a:t>
            </a:r>
            <a:r>
              <a:rPr lang="en-US" dirty="0" err="1"/>
              <a:t>nomen</a:t>
            </a:r>
            <a:r>
              <a:rPr lang="en-US" dirty="0"/>
              <a:t>, because the </a:t>
            </a:r>
            <a:r>
              <a:rPr lang="en-US" dirty="0" err="1"/>
              <a:t>nomen</a:t>
            </a:r>
            <a:r>
              <a:rPr lang="en-US" dirty="0"/>
              <a:t> string is an RDF literal</a:t>
            </a:r>
          </a:p>
          <a:p>
            <a:pPr marL="101598" indent="0">
              <a:buNone/>
            </a:pPr>
            <a:r>
              <a:rPr lang="en-US" sz="2400" dirty="0">
                <a:latin typeface="Titillium Web Light" panose="00000400000000000000" pitchFamily="2" charset="0"/>
              </a:rPr>
              <a:t> 	Examples:</a:t>
            </a:r>
          </a:p>
          <a:p>
            <a:pPr marL="101598" indent="0">
              <a:buNone/>
            </a:pPr>
            <a:r>
              <a:rPr lang="en-US" sz="2400" b="0" i="0" u="none" strike="noStrike" dirty="0">
                <a:solidFill>
                  <a:srgbClr val="00618E"/>
                </a:solidFill>
                <a:effectLst/>
                <a:latin typeface="Titillium Web Light" panose="00000400000000000000" pitchFamily="2" charset="0"/>
              </a:rPr>
              <a:t>	</a:t>
            </a:r>
            <a:r>
              <a:rPr lang="en-US" sz="2000" b="0" i="0" u="none" strike="noStrike" dirty="0">
                <a:solidFill>
                  <a:srgbClr val="00618E"/>
                </a:solidFill>
                <a:effectLst/>
                <a:latin typeface="Titillium Web Light" panose="00000400000000000000" pitchFamily="2" charset="0"/>
                <a:hlinkClick r:id="rId2"/>
              </a:rPr>
              <a:t>http://id.loc.gov/authorities/names/n2011086820</a:t>
            </a:r>
            <a:endParaRPr lang="en-US" sz="2000" b="0" i="0" u="none" strike="noStrike" dirty="0">
              <a:solidFill>
                <a:srgbClr val="00618E"/>
              </a:solidFill>
              <a:effectLst/>
              <a:latin typeface="Titillium Web Light" panose="00000400000000000000" pitchFamily="2" charset="0"/>
            </a:endParaRPr>
          </a:p>
          <a:p>
            <a:pPr marL="101598" indent="0">
              <a:buNone/>
            </a:pPr>
            <a:r>
              <a:rPr lang="en-US" sz="2000" dirty="0">
                <a:solidFill>
                  <a:srgbClr val="00618E"/>
                </a:solidFill>
                <a:latin typeface="Titillium Web Light" panose="00000400000000000000" pitchFamily="2" charset="0"/>
              </a:rPr>
              <a:t>	(LCNAF authority file entry for Jenny Lawson)</a:t>
            </a:r>
          </a:p>
          <a:p>
            <a:pPr marL="101598" indent="0">
              <a:buNone/>
            </a:pPr>
            <a:r>
              <a:rPr lang="en-US" sz="2000" dirty="0">
                <a:solidFill>
                  <a:srgbClr val="00618E"/>
                </a:solidFill>
                <a:latin typeface="Titillium Web Light" panose="00000400000000000000" pitchFamily="2" charset="0"/>
              </a:rPr>
              <a:t>	</a:t>
            </a:r>
            <a:r>
              <a:rPr lang="en-US" sz="2000" b="0" i="0" u="none" strike="noStrike" dirty="0">
                <a:solidFill>
                  <a:srgbClr val="00618E"/>
                </a:solidFill>
                <a:effectLst/>
                <a:latin typeface="Titillium Web Light" panose="00000400000000000000" pitchFamily="2" charset="0"/>
                <a:hlinkClick r:id="rId3"/>
              </a:rPr>
              <a:t>http://id.loc.gov/authorities/performanceMediums/mp2013015507</a:t>
            </a:r>
            <a:endParaRPr lang="en-US" sz="2000" b="0" i="0" dirty="0">
              <a:solidFill>
                <a:srgbClr val="333333"/>
              </a:solidFill>
              <a:effectLst/>
              <a:latin typeface="Titillium Web Light" panose="00000400000000000000" pitchFamily="2" charset="0"/>
            </a:endParaRPr>
          </a:p>
          <a:p>
            <a:pPr marL="101598" indent="0">
              <a:buNone/>
            </a:pPr>
            <a:r>
              <a:rPr lang="en-US" dirty="0"/>
              <a:t>	</a:t>
            </a:r>
            <a:r>
              <a:rPr lang="en-US" sz="2000" dirty="0"/>
              <a:t>(LCMPT IRI for oboe)</a:t>
            </a:r>
          </a:p>
          <a:p>
            <a:pPr marL="101598" indent="0">
              <a:buNone/>
            </a:pPr>
            <a:r>
              <a:rPr lang="en-US" sz="2000" dirty="0"/>
              <a:t>	</a:t>
            </a:r>
            <a:r>
              <a:rPr lang="en-US" sz="2000" b="0" i="0" u="none" strike="noStrike" dirty="0">
                <a:solidFill>
                  <a:srgbClr val="00618E"/>
                </a:solidFill>
                <a:effectLst/>
                <a:latin typeface="Titillium Web Light" panose="00000400000000000000" pitchFamily="2" charset="0"/>
                <a:hlinkClick r:id="rId4"/>
              </a:rPr>
              <a:t>http://id.loc.gov/vocabulary/languages/eng</a:t>
            </a:r>
            <a:endParaRPr lang="en-US" sz="2000" b="0" i="0" u="none" strike="noStrike" dirty="0">
              <a:solidFill>
                <a:srgbClr val="00618E"/>
              </a:solidFill>
              <a:effectLst/>
              <a:latin typeface="Titillium Web Light" panose="00000400000000000000" pitchFamily="2" charset="0"/>
            </a:endParaRPr>
          </a:p>
          <a:p>
            <a:pPr marL="101598" indent="0">
              <a:buNone/>
            </a:pPr>
            <a:r>
              <a:rPr lang="en-US" sz="2000" b="0" i="0" dirty="0">
                <a:solidFill>
                  <a:srgbClr val="00618E"/>
                </a:solidFill>
                <a:effectLst/>
                <a:latin typeface="Titillium Web Light" panose="00000400000000000000" pitchFamily="2" charset="0"/>
              </a:rPr>
              <a:t>	(MARC List of languages for English)</a:t>
            </a:r>
            <a:endParaRPr lang="en-US" sz="2000" b="0" i="0" dirty="0">
              <a:solidFill>
                <a:srgbClr val="333333"/>
              </a:solidFill>
              <a:effectLst/>
              <a:latin typeface="Titillium Web Light" panose="00000400000000000000" pitchFamily="2" charset="0"/>
            </a:endParaRPr>
          </a:p>
          <a:p>
            <a:pPr marL="101598" indent="0">
              <a:buNone/>
            </a:pPr>
            <a:endParaRPr lang="en-US" dirty="0"/>
          </a:p>
          <a:p>
            <a:endParaRPr lang="en-US" dirty="0"/>
          </a:p>
        </p:txBody>
      </p:sp>
    </p:spTree>
    <p:extLst>
      <p:ext uri="{BB962C8B-B14F-4D97-AF65-F5344CB8AC3E}">
        <p14:creationId xmlns:p14="http://schemas.microsoft.com/office/powerpoint/2010/main" val="28358005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A8FD0A1-701B-41D4-8DE6-B03F9328474D}"/>
              </a:ext>
            </a:extLst>
          </p:cNvPr>
          <p:cNvSpPr>
            <a:spLocks noGrp="1"/>
          </p:cNvSpPr>
          <p:nvPr>
            <p:ph type="body" idx="1"/>
          </p:nvPr>
        </p:nvSpPr>
        <p:spPr>
          <a:xfrm>
            <a:off x="627017" y="627017"/>
            <a:ext cx="9784080" cy="5658383"/>
          </a:xfrm>
        </p:spPr>
        <p:txBody>
          <a:bodyPr/>
          <a:lstStyle/>
          <a:p>
            <a:pPr>
              <a:spcAft>
                <a:spcPts val="600"/>
              </a:spcAft>
            </a:pPr>
            <a:r>
              <a:rPr lang="en-US" dirty="0"/>
              <a:t>Ranganathan’s Five laws of library science</a:t>
            </a:r>
          </a:p>
          <a:p>
            <a:pPr lvl="1">
              <a:buClr>
                <a:schemeClr val="accent1">
                  <a:lumMod val="75000"/>
                </a:schemeClr>
              </a:buClr>
              <a:buFont typeface="+mj-lt"/>
              <a:buAutoNum type="arabicParenR"/>
            </a:pPr>
            <a:r>
              <a:rPr lang="en-US" dirty="0"/>
              <a:t>Books are for use. </a:t>
            </a:r>
          </a:p>
          <a:p>
            <a:pPr lvl="1">
              <a:buClr>
                <a:schemeClr val="accent1">
                  <a:lumMod val="75000"/>
                </a:schemeClr>
              </a:buClr>
              <a:buFont typeface="+mj-lt"/>
              <a:buAutoNum type="arabicParenR"/>
            </a:pPr>
            <a:r>
              <a:rPr lang="en-US" dirty="0"/>
              <a:t>Every person his or her book. </a:t>
            </a:r>
          </a:p>
          <a:p>
            <a:pPr lvl="1">
              <a:buClr>
                <a:schemeClr val="accent1">
                  <a:lumMod val="75000"/>
                </a:schemeClr>
              </a:buClr>
              <a:buFont typeface="+mj-lt"/>
              <a:buAutoNum type="arabicParenR"/>
            </a:pPr>
            <a:r>
              <a:rPr lang="en-US" dirty="0"/>
              <a:t>Every book its reader. </a:t>
            </a:r>
          </a:p>
          <a:p>
            <a:pPr lvl="1">
              <a:buClr>
                <a:schemeClr val="accent1">
                  <a:lumMod val="75000"/>
                </a:schemeClr>
              </a:buClr>
              <a:buFont typeface="+mj-lt"/>
              <a:buAutoNum type="arabicParenR"/>
            </a:pPr>
            <a:r>
              <a:rPr lang="en-US" dirty="0"/>
              <a:t>Save the time of the reader. </a:t>
            </a:r>
          </a:p>
          <a:p>
            <a:pPr lvl="1">
              <a:buClr>
                <a:schemeClr val="accent1">
                  <a:lumMod val="75000"/>
                </a:schemeClr>
              </a:buClr>
              <a:buFont typeface="+mj-lt"/>
              <a:buAutoNum type="arabicParenR"/>
            </a:pPr>
            <a:r>
              <a:rPr lang="en-US" dirty="0"/>
              <a:t>A library is a growing organism.</a:t>
            </a:r>
          </a:p>
          <a:p>
            <a:pPr>
              <a:spcAft>
                <a:spcPts val="600"/>
              </a:spcAft>
            </a:pPr>
            <a:r>
              <a:rPr lang="en-US" dirty="0" err="1"/>
              <a:t>Lubetzky’s</a:t>
            </a:r>
            <a:r>
              <a:rPr lang="en-US" dirty="0"/>
              <a:t> Cataloging rules and principles</a:t>
            </a:r>
          </a:p>
          <a:p>
            <a:pPr lvl="1"/>
            <a:r>
              <a:rPr lang="en-US" sz="2000" dirty="0"/>
              <a:t>“The objectives implicit in our rules for entry are two. The first objective is to enable the user of the catalog to determine readily whether or not the library has the book he wants. The catalog is constantly searched by many readers and members of the staff, and the quicker this information can be found the better the catalog. The second objective is to reveal to the user of the catalog, under one form of the author’s name, what works the library has by a given author and what editions or translations of a given work.”</a:t>
            </a:r>
          </a:p>
        </p:txBody>
      </p:sp>
      <p:sp>
        <p:nvSpPr>
          <p:cNvPr id="2" name="TextBox 1">
            <a:extLst>
              <a:ext uri="{FF2B5EF4-FFF2-40B4-BE49-F238E27FC236}">
                <a16:creationId xmlns:a16="http://schemas.microsoft.com/office/drawing/2014/main" id="{3EEF1382-A023-4533-8C7D-E75878C23E3D}"/>
              </a:ext>
            </a:extLst>
          </p:cNvPr>
          <p:cNvSpPr txBox="1"/>
          <p:nvPr/>
        </p:nvSpPr>
        <p:spPr>
          <a:xfrm>
            <a:off x="433053" y="6091437"/>
            <a:ext cx="9625347" cy="461665"/>
          </a:xfrm>
          <a:prstGeom prst="rect">
            <a:avLst/>
          </a:prstGeom>
          <a:noFill/>
        </p:spPr>
        <p:txBody>
          <a:bodyPr wrap="square" rtlCol="0">
            <a:spAutoFit/>
          </a:bodyPr>
          <a:lstStyle/>
          <a:p>
            <a:pPr algn="l"/>
            <a:r>
              <a:rPr lang="en-US" sz="1200" dirty="0" err="1">
                <a:solidFill>
                  <a:schemeClr val="accent1">
                    <a:lumMod val="75000"/>
                  </a:schemeClr>
                </a:solidFill>
                <a:latin typeface="Titillium Web Light" panose="00000400000000000000" pitchFamily="2" charset="0"/>
              </a:rPr>
              <a:t>Lubetzky</a:t>
            </a:r>
            <a:r>
              <a:rPr lang="en-US" sz="1200" dirty="0">
                <a:solidFill>
                  <a:schemeClr val="accent1">
                    <a:lumMod val="75000"/>
                  </a:schemeClr>
                </a:solidFill>
                <a:latin typeface="Titillium Web Light" panose="00000400000000000000" pitchFamily="2" charset="0"/>
              </a:rPr>
              <a:t>, Seymour, and Elaine </a:t>
            </a:r>
            <a:r>
              <a:rPr lang="en-US" sz="1200" dirty="0" err="1">
                <a:solidFill>
                  <a:schemeClr val="accent1">
                    <a:lumMod val="75000"/>
                  </a:schemeClr>
                </a:solidFill>
                <a:latin typeface="Titillium Web Light" panose="00000400000000000000" pitchFamily="2" charset="0"/>
              </a:rPr>
              <a:t>Svenonius</a:t>
            </a:r>
            <a:r>
              <a:rPr lang="en-US" sz="1200" dirty="0">
                <a:solidFill>
                  <a:schemeClr val="accent1">
                    <a:lumMod val="75000"/>
                  </a:schemeClr>
                </a:solidFill>
                <a:latin typeface="Titillium Web Light" panose="00000400000000000000" pitchFamily="2" charset="0"/>
              </a:rPr>
              <a:t>. 2000. “Cataloging Rules and Principles.” In </a:t>
            </a:r>
            <a:r>
              <a:rPr lang="en-US" sz="1200" dirty="0" err="1">
                <a:solidFill>
                  <a:schemeClr val="accent1">
                    <a:lumMod val="75000"/>
                  </a:schemeClr>
                </a:solidFill>
                <a:latin typeface="Titillium Web Light" panose="00000400000000000000" pitchFamily="2" charset="0"/>
              </a:rPr>
              <a:t>Svenonius</a:t>
            </a:r>
            <a:r>
              <a:rPr lang="en-US" sz="1200" dirty="0">
                <a:solidFill>
                  <a:schemeClr val="accent1">
                    <a:lumMod val="75000"/>
                  </a:schemeClr>
                </a:solidFill>
                <a:latin typeface="Titillium Web Light" panose="00000400000000000000" pitchFamily="2" charset="0"/>
              </a:rPr>
              <a:t>, Elaine, and Dorothy McGarry, eds. 2001. Seymour </a:t>
            </a:r>
            <a:r>
              <a:rPr lang="en-US" sz="1200" dirty="0" err="1">
                <a:solidFill>
                  <a:schemeClr val="accent1">
                    <a:lumMod val="75000"/>
                  </a:schemeClr>
                </a:solidFill>
                <a:latin typeface="Titillium Web Light" panose="00000400000000000000" pitchFamily="2" charset="0"/>
              </a:rPr>
              <a:t>Lubetzky</a:t>
            </a:r>
            <a:r>
              <a:rPr lang="en-US" sz="1200" dirty="0">
                <a:solidFill>
                  <a:schemeClr val="accent1">
                    <a:lumMod val="75000"/>
                  </a:schemeClr>
                </a:solidFill>
                <a:latin typeface="Titillium Web Light" panose="00000400000000000000" pitchFamily="2" charset="0"/>
              </a:rPr>
              <a:t>: Writings on the Classical Art of Cataloging. Englewood, Colorado : Libraries Unlimited, 83.</a:t>
            </a:r>
          </a:p>
        </p:txBody>
      </p:sp>
    </p:spTree>
    <p:extLst>
      <p:ext uri="{BB962C8B-B14F-4D97-AF65-F5344CB8AC3E}">
        <p14:creationId xmlns:p14="http://schemas.microsoft.com/office/powerpoint/2010/main" val="149828300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2B48C-4014-4821-89E1-2812176D1508}"/>
              </a:ext>
            </a:extLst>
          </p:cNvPr>
          <p:cNvSpPr>
            <a:spLocks noGrp="1"/>
          </p:cNvSpPr>
          <p:nvPr>
            <p:ph type="title"/>
          </p:nvPr>
        </p:nvSpPr>
        <p:spPr>
          <a:xfrm>
            <a:off x="663093" y="477833"/>
            <a:ext cx="9014800" cy="853127"/>
          </a:xfrm>
        </p:spPr>
        <p:txBody>
          <a:bodyPr/>
          <a:lstStyle/>
          <a:p>
            <a:r>
              <a:rPr lang="en-US" dirty="0"/>
              <a:t>How this works:</a:t>
            </a:r>
          </a:p>
        </p:txBody>
      </p:sp>
      <p:sp>
        <p:nvSpPr>
          <p:cNvPr id="3" name="Text Placeholder 2">
            <a:extLst>
              <a:ext uri="{FF2B5EF4-FFF2-40B4-BE49-F238E27FC236}">
                <a16:creationId xmlns:a16="http://schemas.microsoft.com/office/drawing/2014/main" id="{C5620255-9E60-4FA7-93A4-8852B7CD5CF4}"/>
              </a:ext>
            </a:extLst>
          </p:cNvPr>
          <p:cNvSpPr>
            <a:spLocks noGrp="1"/>
          </p:cNvSpPr>
          <p:nvPr>
            <p:ph type="body" idx="1"/>
          </p:nvPr>
        </p:nvSpPr>
        <p:spPr>
          <a:xfrm>
            <a:off x="3464561" y="1369050"/>
            <a:ext cx="2123440" cy="629920"/>
          </a:xfrm>
        </p:spPr>
        <p:txBody>
          <a:bodyPr/>
          <a:lstStyle/>
          <a:p>
            <a:pPr marL="101598" indent="0">
              <a:buNone/>
            </a:pPr>
            <a:r>
              <a:rPr lang="en-US" dirty="0"/>
              <a:t>Linked data</a:t>
            </a:r>
          </a:p>
        </p:txBody>
      </p:sp>
      <p:pic>
        <p:nvPicPr>
          <p:cNvPr id="5" name="Picture 4">
            <a:extLst>
              <a:ext uri="{FF2B5EF4-FFF2-40B4-BE49-F238E27FC236}">
                <a16:creationId xmlns:a16="http://schemas.microsoft.com/office/drawing/2014/main" id="{5718A8E4-2F0E-4395-BEED-2A8044CF40BA}"/>
              </a:ext>
            </a:extLst>
          </p:cNvPr>
          <p:cNvPicPr>
            <a:picLocks noChangeAspect="1"/>
          </p:cNvPicPr>
          <p:nvPr/>
        </p:nvPicPr>
        <p:blipFill>
          <a:blip r:embed="rId2"/>
          <a:stretch>
            <a:fillRect/>
          </a:stretch>
        </p:blipFill>
        <p:spPr>
          <a:xfrm>
            <a:off x="351165" y="1513840"/>
            <a:ext cx="2955271" cy="4435407"/>
          </a:xfrm>
          <a:prstGeom prst="rect">
            <a:avLst/>
          </a:prstGeom>
        </p:spPr>
      </p:pic>
      <p:sp>
        <p:nvSpPr>
          <p:cNvPr id="7" name="Oval 6">
            <a:extLst>
              <a:ext uri="{FF2B5EF4-FFF2-40B4-BE49-F238E27FC236}">
                <a16:creationId xmlns:a16="http://schemas.microsoft.com/office/drawing/2014/main" id="{A0015F97-D729-4E8F-A4E2-CB7A3138A223}"/>
              </a:ext>
            </a:extLst>
          </p:cNvPr>
          <p:cNvSpPr/>
          <p:nvPr/>
        </p:nvSpPr>
        <p:spPr>
          <a:xfrm>
            <a:off x="3458836" y="2225040"/>
            <a:ext cx="2468880" cy="1645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C3816A64-564C-4611-8143-DEA639244AB9}"/>
              </a:ext>
            </a:extLst>
          </p:cNvPr>
          <p:cNvSpPr txBox="1"/>
          <p:nvPr/>
        </p:nvSpPr>
        <p:spPr>
          <a:xfrm>
            <a:off x="3545196" y="2786390"/>
            <a:ext cx="2296160" cy="523220"/>
          </a:xfrm>
          <a:prstGeom prst="rect">
            <a:avLst/>
          </a:prstGeom>
          <a:noFill/>
        </p:spPr>
        <p:txBody>
          <a:bodyPr wrap="square" rtlCol="0">
            <a:spAutoFit/>
          </a:bodyPr>
          <a:lstStyle/>
          <a:p>
            <a:r>
              <a:rPr lang="en-US" b="0" i="0" u="none" strike="noStrike" dirty="0">
                <a:solidFill>
                  <a:srgbClr val="00618E"/>
                </a:solidFill>
                <a:effectLst/>
                <a:latin typeface="Titillium Web Light" panose="00000400000000000000" pitchFamily="2" charset="0"/>
                <a:hlinkClick r:id="rId3"/>
              </a:rPr>
              <a:t>http://id.loc.gov/authorities/names/n2011086820</a:t>
            </a:r>
            <a:endParaRPr lang="en-US" b="0" i="0" u="none" strike="noStrike" dirty="0">
              <a:solidFill>
                <a:srgbClr val="00618E"/>
              </a:solidFill>
              <a:effectLst/>
              <a:latin typeface="Titillium Web Light" panose="00000400000000000000" pitchFamily="2" charset="0"/>
            </a:endParaRPr>
          </a:p>
        </p:txBody>
      </p:sp>
      <p:cxnSp>
        <p:nvCxnSpPr>
          <p:cNvPr id="10" name="Straight Arrow Connector 9">
            <a:extLst>
              <a:ext uri="{FF2B5EF4-FFF2-40B4-BE49-F238E27FC236}">
                <a16:creationId xmlns:a16="http://schemas.microsoft.com/office/drawing/2014/main" id="{BCD4BF0A-5B7B-48C5-81A8-9A6AA3A0E235}"/>
              </a:ext>
            </a:extLst>
          </p:cNvPr>
          <p:cNvCxnSpPr/>
          <p:nvPr/>
        </p:nvCxnSpPr>
        <p:spPr>
          <a:xfrm>
            <a:off x="6096000" y="3068320"/>
            <a:ext cx="1524000"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1" name="Oval 10">
            <a:extLst>
              <a:ext uri="{FF2B5EF4-FFF2-40B4-BE49-F238E27FC236}">
                <a16:creationId xmlns:a16="http://schemas.microsoft.com/office/drawing/2014/main" id="{347A0DAC-21B0-4521-BE22-FAF8D4492638}"/>
              </a:ext>
            </a:extLst>
          </p:cNvPr>
          <p:cNvSpPr/>
          <p:nvPr/>
        </p:nvSpPr>
        <p:spPr>
          <a:xfrm>
            <a:off x="7788284" y="2245360"/>
            <a:ext cx="2468880" cy="164592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29176674-B635-40EE-AE92-29F3E78D085E}"/>
              </a:ext>
            </a:extLst>
          </p:cNvPr>
          <p:cNvSpPr txBox="1"/>
          <p:nvPr/>
        </p:nvSpPr>
        <p:spPr>
          <a:xfrm>
            <a:off x="6009640" y="2367280"/>
            <a:ext cx="1860568" cy="523220"/>
          </a:xfrm>
          <a:prstGeom prst="rect">
            <a:avLst/>
          </a:prstGeom>
          <a:noFill/>
        </p:spPr>
        <p:txBody>
          <a:bodyPr wrap="square" rtlCol="0">
            <a:spAutoFit/>
          </a:bodyPr>
          <a:lstStyle/>
          <a:p>
            <a:pPr algn="l"/>
            <a:r>
              <a:rPr lang="en-US" i="0" u="none" strike="noStrike" dirty="0">
                <a:solidFill>
                  <a:srgbClr val="0073CC"/>
                </a:solidFill>
                <a:effectLst/>
                <a:latin typeface="Titillium Web Light" panose="00000400000000000000" pitchFamily="2" charset="0"/>
                <a:hlinkClick r:id="rId4"/>
              </a:rPr>
              <a:t>http://rdaregistry.info/Elements/a/P50541</a:t>
            </a:r>
            <a:endParaRPr lang="en-US" dirty="0">
              <a:solidFill>
                <a:schemeClr val="accent1">
                  <a:lumMod val="75000"/>
                </a:schemeClr>
              </a:solidFill>
              <a:latin typeface="Titillium Web Light" panose="00000400000000000000" pitchFamily="2" charset="0"/>
            </a:endParaRPr>
          </a:p>
        </p:txBody>
      </p:sp>
      <p:sp>
        <p:nvSpPr>
          <p:cNvPr id="14" name="TextBox 13">
            <a:extLst>
              <a:ext uri="{FF2B5EF4-FFF2-40B4-BE49-F238E27FC236}">
                <a16:creationId xmlns:a16="http://schemas.microsoft.com/office/drawing/2014/main" id="{60B9086F-F3BD-487F-953C-2C39ECFDF249}"/>
              </a:ext>
            </a:extLst>
          </p:cNvPr>
          <p:cNvSpPr txBox="1"/>
          <p:nvPr/>
        </p:nvSpPr>
        <p:spPr>
          <a:xfrm>
            <a:off x="7837188" y="2806710"/>
            <a:ext cx="2452996" cy="523220"/>
          </a:xfrm>
          <a:prstGeom prst="rect">
            <a:avLst/>
          </a:prstGeom>
          <a:noFill/>
        </p:spPr>
        <p:txBody>
          <a:bodyPr wrap="square">
            <a:spAutoFit/>
          </a:bodyPr>
          <a:lstStyle/>
          <a:p>
            <a:r>
              <a:rPr lang="en-US" dirty="0">
                <a:latin typeface="Titillium Web Light" panose="00000400000000000000" pitchFamily="2" charset="0"/>
                <a:hlinkClick r:id="rId5"/>
              </a:rPr>
              <a:t>https://openlibrary.org/works/OL20840532W/Broken</a:t>
            </a:r>
            <a:endParaRPr lang="en-US" dirty="0">
              <a:latin typeface="Titillium Web Light" panose="00000400000000000000" pitchFamily="2" charset="0"/>
            </a:endParaRPr>
          </a:p>
        </p:txBody>
      </p:sp>
      <p:sp>
        <p:nvSpPr>
          <p:cNvPr id="15" name="TextBox 14">
            <a:extLst>
              <a:ext uri="{FF2B5EF4-FFF2-40B4-BE49-F238E27FC236}">
                <a16:creationId xmlns:a16="http://schemas.microsoft.com/office/drawing/2014/main" id="{7BF215B2-9CE8-4F33-9B78-3FECE610C0ED}"/>
              </a:ext>
            </a:extLst>
          </p:cNvPr>
          <p:cNvSpPr txBox="1"/>
          <p:nvPr/>
        </p:nvSpPr>
        <p:spPr>
          <a:xfrm>
            <a:off x="3458836" y="3992880"/>
            <a:ext cx="2631440" cy="400110"/>
          </a:xfrm>
          <a:prstGeom prst="rect">
            <a:avLst/>
          </a:prstGeom>
          <a:noFill/>
        </p:spPr>
        <p:txBody>
          <a:bodyPr wrap="square" rtlCol="0">
            <a:spAutoFit/>
          </a:bodyPr>
          <a:lstStyle/>
          <a:p>
            <a:pPr algn="l"/>
            <a:r>
              <a:rPr lang="en-US" sz="2000" dirty="0">
                <a:solidFill>
                  <a:schemeClr val="accent1">
                    <a:lumMod val="75000"/>
                  </a:schemeClr>
                </a:solidFill>
                <a:latin typeface="Titillium Web Light" panose="00000400000000000000" pitchFamily="2" charset="0"/>
              </a:rPr>
              <a:t>Lawson, Jenny, 1973-</a:t>
            </a:r>
          </a:p>
        </p:txBody>
      </p:sp>
      <p:sp>
        <p:nvSpPr>
          <p:cNvPr id="16" name="TextBox 15">
            <a:extLst>
              <a:ext uri="{FF2B5EF4-FFF2-40B4-BE49-F238E27FC236}">
                <a16:creationId xmlns:a16="http://schemas.microsoft.com/office/drawing/2014/main" id="{EE733F05-5ECB-4D6A-91BC-F34172CBF0C5}"/>
              </a:ext>
            </a:extLst>
          </p:cNvPr>
          <p:cNvSpPr txBox="1"/>
          <p:nvPr/>
        </p:nvSpPr>
        <p:spPr>
          <a:xfrm>
            <a:off x="5927716" y="3305314"/>
            <a:ext cx="2139324" cy="707886"/>
          </a:xfrm>
          <a:prstGeom prst="rect">
            <a:avLst/>
          </a:prstGeom>
          <a:noFill/>
        </p:spPr>
        <p:txBody>
          <a:bodyPr wrap="square" rtlCol="0">
            <a:spAutoFit/>
          </a:bodyPr>
          <a:lstStyle/>
          <a:p>
            <a:pPr algn="l"/>
            <a:r>
              <a:rPr lang="en-US" sz="2000" dirty="0">
                <a:solidFill>
                  <a:schemeClr val="accent1">
                    <a:lumMod val="75000"/>
                  </a:schemeClr>
                </a:solidFill>
                <a:latin typeface="Titillium Web Light" panose="00000400000000000000" pitchFamily="2" charset="0"/>
              </a:rPr>
              <a:t>RDA registry [author person of]</a:t>
            </a:r>
          </a:p>
        </p:txBody>
      </p:sp>
      <p:sp>
        <p:nvSpPr>
          <p:cNvPr id="17" name="TextBox 16">
            <a:extLst>
              <a:ext uri="{FF2B5EF4-FFF2-40B4-BE49-F238E27FC236}">
                <a16:creationId xmlns:a16="http://schemas.microsoft.com/office/drawing/2014/main" id="{50A857DD-C48C-4B48-A441-74F1A3710128}"/>
              </a:ext>
            </a:extLst>
          </p:cNvPr>
          <p:cNvSpPr txBox="1"/>
          <p:nvPr/>
        </p:nvSpPr>
        <p:spPr>
          <a:xfrm>
            <a:off x="8300720" y="4039047"/>
            <a:ext cx="1686560" cy="707886"/>
          </a:xfrm>
          <a:prstGeom prst="rect">
            <a:avLst/>
          </a:prstGeom>
          <a:noFill/>
        </p:spPr>
        <p:txBody>
          <a:bodyPr wrap="square" rtlCol="0">
            <a:spAutoFit/>
          </a:bodyPr>
          <a:lstStyle/>
          <a:p>
            <a:pPr algn="l"/>
            <a:r>
              <a:rPr lang="en-US" sz="2000" dirty="0">
                <a:solidFill>
                  <a:schemeClr val="accent1">
                    <a:lumMod val="75000"/>
                  </a:schemeClr>
                </a:solidFill>
                <a:latin typeface="Titillium Web Light" panose="00000400000000000000" pitchFamily="2" charset="0"/>
              </a:rPr>
              <a:t>Broken [title] </a:t>
            </a:r>
            <a:r>
              <a:rPr lang="en-US" sz="2000" dirty="0" err="1">
                <a:solidFill>
                  <a:schemeClr val="accent1">
                    <a:lumMod val="75000"/>
                  </a:schemeClr>
                </a:solidFill>
                <a:latin typeface="Titillium Web Light" panose="00000400000000000000" pitchFamily="2" charset="0"/>
              </a:rPr>
              <a:t>OpenLibrary</a:t>
            </a:r>
            <a:endParaRPr lang="en-US" sz="2000" dirty="0">
              <a:solidFill>
                <a:schemeClr val="accent1">
                  <a:lumMod val="75000"/>
                </a:schemeClr>
              </a:solidFill>
              <a:latin typeface="Titillium Web Light" panose="00000400000000000000" pitchFamily="2" charset="0"/>
            </a:endParaRPr>
          </a:p>
        </p:txBody>
      </p:sp>
    </p:spTree>
    <p:extLst>
      <p:ext uri="{BB962C8B-B14F-4D97-AF65-F5344CB8AC3E}">
        <p14:creationId xmlns:p14="http://schemas.microsoft.com/office/powerpoint/2010/main" val="276712294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8DB57F-78F5-479B-9864-F064F3D0597B}"/>
              </a:ext>
            </a:extLst>
          </p:cNvPr>
          <p:cNvSpPr>
            <a:spLocks noGrp="1"/>
          </p:cNvSpPr>
          <p:nvPr>
            <p:ph type="title"/>
          </p:nvPr>
        </p:nvSpPr>
        <p:spPr>
          <a:xfrm>
            <a:off x="520853" y="427033"/>
            <a:ext cx="9014800" cy="710887"/>
          </a:xfrm>
        </p:spPr>
        <p:txBody>
          <a:bodyPr/>
          <a:lstStyle/>
          <a:p>
            <a:r>
              <a:rPr lang="en-US" dirty="0"/>
              <a:t>Aggregates, i.e. serials (oy vey!)</a:t>
            </a:r>
          </a:p>
        </p:txBody>
      </p:sp>
      <p:sp>
        <p:nvSpPr>
          <p:cNvPr id="3" name="Text Placeholder 2">
            <a:extLst>
              <a:ext uri="{FF2B5EF4-FFF2-40B4-BE49-F238E27FC236}">
                <a16:creationId xmlns:a16="http://schemas.microsoft.com/office/drawing/2014/main" id="{0D0BB15A-2305-46A9-8239-342492DD2F3B}"/>
              </a:ext>
            </a:extLst>
          </p:cNvPr>
          <p:cNvSpPr>
            <a:spLocks noGrp="1"/>
          </p:cNvSpPr>
          <p:nvPr>
            <p:ph type="body" idx="1"/>
          </p:nvPr>
        </p:nvSpPr>
        <p:spPr>
          <a:xfrm>
            <a:off x="520853" y="1305560"/>
            <a:ext cx="9014800" cy="3974000"/>
          </a:xfrm>
        </p:spPr>
        <p:txBody>
          <a:bodyPr/>
          <a:lstStyle/>
          <a:p>
            <a:r>
              <a:rPr lang="en-US" dirty="0"/>
              <a:t>Very </a:t>
            </a:r>
            <a:r>
              <a:rPr lang="en-US" dirty="0" err="1"/>
              <a:t>very</a:t>
            </a:r>
            <a:r>
              <a:rPr lang="en-US" dirty="0"/>
              <a:t> messy in RDA</a:t>
            </a:r>
          </a:p>
          <a:p>
            <a:r>
              <a:rPr lang="en-US" dirty="0"/>
              <a:t>What is an aggregate?</a:t>
            </a:r>
          </a:p>
          <a:p>
            <a:pPr marL="711183" lvl="1" indent="0">
              <a:buNone/>
            </a:pPr>
            <a:r>
              <a:rPr lang="en-US" dirty="0">
                <a:solidFill>
                  <a:schemeClr val="accent1">
                    <a:lumMod val="75000"/>
                  </a:schemeClr>
                </a:solidFill>
                <a:latin typeface="Titillium Web Light" panose="00000400000000000000" pitchFamily="2" charset="0"/>
              </a:rPr>
              <a:t>“</a:t>
            </a:r>
            <a:r>
              <a:rPr lang="en-US" b="0" i="0" dirty="0">
                <a:solidFill>
                  <a:schemeClr val="accent1">
                    <a:lumMod val="75000"/>
                  </a:schemeClr>
                </a:solidFill>
                <a:effectLst/>
                <a:latin typeface="Titillium Web Light" panose="00000400000000000000" pitchFamily="2" charset="0"/>
              </a:rPr>
              <a:t>An </a:t>
            </a:r>
            <a:r>
              <a:rPr lang="en-US" b="0" i="1" dirty="0">
                <a:solidFill>
                  <a:schemeClr val="accent1">
                    <a:lumMod val="75000"/>
                  </a:schemeClr>
                </a:solidFill>
                <a:effectLst/>
                <a:latin typeface="Titillium Web Light" panose="00000400000000000000" pitchFamily="2" charset="0"/>
              </a:rPr>
              <a:t>aggregate</a:t>
            </a:r>
            <a:r>
              <a:rPr lang="en-US" b="0" i="0" dirty="0">
                <a:solidFill>
                  <a:schemeClr val="accent1">
                    <a:lumMod val="75000"/>
                  </a:schemeClr>
                </a:solidFill>
                <a:effectLst/>
                <a:latin typeface="Titillium Web Light" panose="00000400000000000000" pitchFamily="2" charset="0"/>
              </a:rPr>
              <a:t> is a manifestation that embodies an aggregating expression and one or more expressions that are aggregated. The expressions that are aggregated may realize one or more works.</a:t>
            </a:r>
          </a:p>
          <a:p>
            <a:pPr marL="711183" lvl="1" indent="0">
              <a:buNone/>
            </a:pPr>
            <a:r>
              <a:rPr lang="en-US" b="0" i="0" dirty="0">
                <a:solidFill>
                  <a:schemeClr val="accent1">
                    <a:lumMod val="75000"/>
                  </a:schemeClr>
                </a:solidFill>
                <a:effectLst/>
                <a:latin typeface="Titillium Web Light" panose="00000400000000000000" pitchFamily="2" charset="0"/>
              </a:rPr>
              <a:t>An aggregate embodies one and only one </a:t>
            </a:r>
            <a:r>
              <a:rPr lang="en-US" b="0" i="1" dirty="0">
                <a:solidFill>
                  <a:schemeClr val="accent1">
                    <a:lumMod val="75000"/>
                  </a:schemeClr>
                </a:solidFill>
                <a:effectLst/>
                <a:latin typeface="Titillium Web Light" panose="00000400000000000000" pitchFamily="2" charset="0"/>
              </a:rPr>
              <a:t>aggregating expression</a:t>
            </a:r>
            <a:r>
              <a:rPr lang="en-US" b="0" i="0" dirty="0">
                <a:solidFill>
                  <a:schemeClr val="accent1">
                    <a:lumMod val="75000"/>
                  </a:schemeClr>
                </a:solidFill>
                <a:effectLst/>
                <a:latin typeface="Titillium Web Light" panose="00000400000000000000" pitchFamily="2" charset="0"/>
              </a:rPr>
              <a:t>.</a:t>
            </a:r>
          </a:p>
          <a:p>
            <a:pPr marL="711183" lvl="1" indent="0">
              <a:buNone/>
            </a:pPr>
            <a:r>
              <a:rPr lang="en-US" b="0" i="0" dirty="0">
                <a:solidFill>
                  <a:schemeClr val="accent1">
                    <a:lumMod val="75000"/>
                  </a:schemeClr>
                </a:solidFill>
                <a:effectLst/>
                <a:latin typeface="Titillium Web Light" panose="00000400000000000000" pitchFamily="2" charset="0"/>
              </a:rPr>
              <a:t>An aggregate may be issued in one or more units.”</a:t>
            </a:r>
          </a:p>
          <a:p>
            <a:r>
              <a:rPr lang="en-US" dirty="0">
                <a:solidFill>
                  <a:schemeClr val="accent1">
                    <a:lumMod val="75000"/>
                  </a:schemeClr>
                </a:solidFill>
                <a:latin typeface="Titillium Web Light" panose="00000400000000000000" pitchFamily="2" charset="0"/>
              </a:rPr>
              <a:t>Totally clear, right?</a:t>
            </a:r>
            <a:endParaRPr lang="en-US" b="0" i="0" dirty="0">
              <a:solidFill>
                <a:schemeClr val="accent1">
                  <a:lumMod val="75000"/>
                </a:schemeClr>
              </a:solidFill>
              <a:effectLst/>
              <a:latin typeface="Titillium Web Light" panose="00000400000000000000" pitchFamily="2" charset="0"/>
            </a:endParaRPr>
          </a:p>
          <a:p>
            <a:pPr marL="1320767" lvl="2" indent="0">
              <a:buNone/>
            </a:pPr>
            <a:endParaRPr lang="en-US" dirty="0">
              <a:solidFill>
                <a:schemeClr val="accent1">
                  <a:lumMod val="75000"/>
                </a:schemeClr>
              </a:solidFill>
              <a:latin typeface="Titillium Web Light" panose="00000400000000000000" pitchFamily="2" charset="0"/>
            </a:endParaRPr>
          </a:p>
          <a:p>
            <a:pPr lvl="1"/>
            <a:endParaRPr lang="en-US" dirty="0"/>
          </a:p>
          <a:p>
            <a:endParaRPr lang="en-US" dirty="0"/>
          </a:p>
        </p:txBody>
      </p:sp>
    </p:spTree>
    <p:extLst>
      <p:ext uri="{BB962C8B-B14F-4D97-AF65-F5344CB8AC3E}">
        <p14:creationId xmlns:p14="http://schemas.microsoft.com/office/powerpoint/2010/main" val="407277735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C1D8D9-E3C4-4C69-9DEE-80A13820104D}"/>
              </a:ext>
            </a:extLst>
          </p:cNvPr>
          <p:cNvSpPr>
            <a:spLocks noGrp="1"/>
          </p:cNvSpPr>
          <p:nvPr>
            <p:ph type="title"/>
          </p:nvPr>
        </p:nvSpPr>
        <p:spPr>
          <a:xfrm>
            <a:off x="277013" y="386393"/>
            <a:ext cx="9014800" cy="649927"/>
          </a:xfrm>
        </p:spPr>
        <p:txBody>
          <a:bodyPr/>
          <a:lstStyle/>
          <a:p>
            <a:r>
              <a:rPr lang="en-US" dirty="0"/>
              <a:t>Aggregates</a:t>
            </a:r>
          </a:p>
        </p:txBody>
      </p:sp>
      <p:sp>
        <p:nvSpPr>
          <p:cNvPr id="3" name="Text Placeholder 2">
            <a:extLst>
              <a:ext uri="{FF2B5EF4-FFF2-40B4-BE49-F238E27FC236}">
                <a16:creationId xmlns:a16="http://schemas.microsoft.com/office/drawing/2014/main" id="{C34B341C-9BF6-404A-AED8-FCCACAEF4261}"/>
              </a:ext>
            </a:extLst>
          </p:cNvPr>
          <p:cNvSpPr>
            <a:spLocks noGrp="1"/>
          </p:cNvSpPr>
          <p:nvPr>
            <p:ph type="body" idx="1"/>
          </p:nvPr>
        </p:nvSpPr>
        <p:spPr>
          <a:xfrm>
            <a:off x="348132" y="1214120"/>
            <a:ext cx="9811867" cy="5521960"/>
          </a:xfrm>
        </p:spPr>
        <p:txBody>
          <a:bodyPr/>
          <a:lstStyle/>
          <a:p>
            <a:r>
              <a:rPr lang="en-US" dirty="0"/>
              <a:t>Three kinds:</a:t>
            </a:r>
          </a:p>
          <a:p>
            <a:pPr lvl="1"/>
            <a:r>
              <a:rPr lang="en-US" dirty="0"/>
              <a:t>collection aggregate</a:t>
            </a:r>
          </a:p>
          <a:p>
            <a:pPr lvl="1"/>
            <a:r>
              <a:rPr lang="en-US" dirty="0"/>
              <a:t>augmentation aggregate</a:t>
            </a:r>
          </a:p>
          <a:p>
            <a:pPr lvl="1"/>
            <a:r>
              <a:rPr lang="en-US" dirty="0"/>
              <a:t>parallel aggregate</a:t>
            </a:r>
          </a:p>
          <a:p>
            <a:r>
              <a:rPr lang="en-US" dirty="0"/>
              <a:t>Collection aggregate</a:t>
            </a:r>
          </a:p>
          <a:p>
            <a:pPr lvl="1"/>
            <a:r>
              <a:rPr lang="en-US" dirty="0"/>
              <a:t>A collection aggregate is a manifestation that embodies two or more independent expressions of two or more independent works</a:t>
            </a:r>
          </a:p>
          <a:p>
            <a:pPr lvl="1"/>
            <a:r>
              <a:rPr lang="en-US" dirty="0"/>
              <a:t>Examples:</a:t>
            </a:r>
          </a:p>
          <a:p>
            <a:pPr lvl="2">
              <a:buClr>
                <a:schemeClr val="accent1">
                  <a:lumMod val="75000"/>
                </a:schemeClr>
              </a:buClr>
              <a:buFont typeface="Arial" panose="020B0604020202020204" pitchFamily="34" charset="0"/>
              <a:buChar char="•"/>
            </a:pPr>
            <a:r>
              <a:rPr lang="en-US" dirty="0"/>
              <a:t>compilation of short stories</a:t>
            </a:r>
          </a:p>
          <a:p>
            <a:pPr lvl="2">
              <a:buClr>
                <a:schemeClr val="accent1">
                  <a:lumMod val="75000"/>
                </a:schemeClr>
              </a:buClr>
              <a:buFont typeface="Arial" panose="020B0604020202020204" pitchFamily="34" charset="0"/>
              <a:buChar char="•"/>
            </a:pPr>
            <a:r>
              <a:rPr lang="en-US" dirty="0"/>
              <a:t>an album of folk songs</a:t>
            </a:r>
          </a:p>
          <a:p>
            <a:pPr lvl="2">
              <a:buClr>
                <a:schemeClr val="accent1">
                  <a:lumMod val="75000"/>
                </a:schemeClr>
              </a:buClr>
              <a:buFont typeface="Arial" panose="020B0604020202020204" pitchFamily="34" charset="0"/>
              <a:buChar char="•"/>
            </a:pPr>
            <a:r>
              <a:rPr lang="en-US" dirty="0"/>
              <a:t>an anthology of poems</a:t>
            </a:r>
          </a:p>
          <a:p>
            <a:pPr lvl="2">
              <a:buClr>
                <a:schemeClr val="accent1">
                  <a:lumMod val="75000"/>
                </a:schemeClr>
              </a:buClr>
              <a:buFont typeface="Arial" panose="020B0604020202020204" pitchFamily="34" charset="0"/>
              <a:buChar char="•"/>
            </a:pPr>
            <a:r>
              <a:rPr lang="en-US" dirty="0"/>
              <a:t>a periodical with multiple issues, AND an issue of a periodical with multiple articles</a:t>
            </a:r>
          </a:p>
        </p:txBody>
      </p:sp>
    </p:spTree>
    <p:extLst>
      <p:ext uri="{BB962C8B-B14F-4D97-AF65-F5344CB8AC3E}">
        <p14:creationId xmlns:p14="http://schemas.microsoft.com/office/powerpoint/2010/main" val="339491125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7A9AA0D-2E1D-48CD-82AD-4D645579954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1667" y="2006342"/>
            <a:ext cx="2200275" cy="32956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A Festschrift in Honor of Rami Arav: “And They Came to Bethsaida…”">
            <a:extLst>
              <a:ext uri="{FF2B5EF4-FFF2-40B4-BE49-F238E27FC236}">
                <a16:creationId xmlns:a16="http://schemas.microsoft.com/office/drawing/2014/main" id="{EBAE732B-9237-4A15-8A1F-887B77EAD1A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996406" y="248920"/>
            <a:ext cx="2450307" cy="342900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Duets: An American Classic">
            <a:extLst>
              <a:ext uri="{FF2B5EF4-FFF2-40B4-BE49-F238E27FC236}">
                <a16:creationId xmlns:a16="http://schemas.microsoft.com/office/drawing/2014/main" id="{A3B30A41-7921-4854-8BF2-9A3DEAC6166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954815" y="3877628"/>
            <a:ext cx="2757404" cy="2731452"/>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January 2014">
            <a:extLst>
              <a:ext uri="{FF2B5EF4-FFF2-40B4-BE49-F238E27FC236}">
                <a16:creationId xmlns:a16="http://schemas.microsoft.com/office/drawing/2014/main" id="{B32CC732-1324-4E7F-B805-56C483294F1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82976" y="3736658"/>
            <a:ext cx="2277122" cy="3013392"/>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Fox News and Rupert Murdoch Are Now Owners of the National Geographic Magazines and TV Show | Frommer's">
            <a:extLst>
              <a:ext uri="{FF2B5EF4-FFF2-40B4-BE49-F238E27FC236}">
                <a16:creationId xmlns:a16="http://schemas.microsoft.com/office/drawing/2014/main" id="{B1C2005D-A385-4989-8434-1E6300C918F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59841" y="384853"/>
            <a:ext cx="4720354" cy="3044147"/>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22261669-50E5-4D03-80EE-B1E99D09179B}"/>
              </a:ext>
            </a:extLst>
          </p:cNvPr>
          <p:cNvSpPr txBox="1"/>
          <p:nvPr/>
        </p:nvSpPr>
        <p:spPr>
          <a:xfrm>
            <a:off x="411667" y="410253"/>
            <a:ext cx="2380298" cy="1077218"/>
          </a:xfrm>
          <a:prstGeom prst="rect">
            <a:avLst/>
          </a:prstGeom>
          <a:noFill/>
        </p:spPr>
        <p:txBody>
          <a:bodyPr wrap="square" rtlCol="0">
            <a:spAutoFit/>
          </a:bodyPr>
          <a:lstStyle/>
          <a:p>
            <a:pPr algn="l"/>
            <a:r>
              <a:rPr lang="en-US" sz="3200" dirty="0">
                <a:solidFill>
                  <a:schemeClr val="accent1">
                    <a:lumMod val="75000"/>
                  </a:schemeClr>
                </a:solidFill>
                <a:latin typeface="Titillium Web Light" panose="00000400000000000000" pitchFamily="2" charset="0"/>
              </a:rPr>
              <a:t>Collection Aggregates</a:t>
            </a:r>
          </a:p>
        </p:txBody>
      </p:sp>
    </p:spTree>
    <p:extLst>
      <p:ext uri="{BB962C8B-B14F-4D97-AF65-F5344CB8AC3E}">
        <p14:creationId xmlns:p14="http://schemas.microsoft.com/office/powerpoint/2010/main" val="6748673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455595-AFC4-4E76-8A24-6092BFB09C8A}"/>
              </a:ext>
            </a:extLst>
          </p:cNvPr>
          <p:cNvSpPr>
            <a:spLocks noGrp="1"/>
          </p:cNvSpPr>
          <p:nvPr>
            <p:ph type="title"/>
          </p:nvPr>
        </p:nvSpPr>
        <p:spPr>
          <a:xfrm>
            <a:off x="663093" y="477833"/>
            <a:ext cx="9014800" cy="710887"/>
          </a:xfrm>
        </p:spPr>
        <p:txBody>
          <a:bodyPr/>
          <a:lstStyle/>
          <a:p>
            <a:r>
              <a:rPr lang="en-US" dirty="0"/>
              <a:t>Augmentation aggregate</a:t>
            </a:r>
          </a:p>
        </p:txBody>
      </p:sp>
      <p:sp>
        <p:nvSpPr>
          <p:cNvPr id="3" name="Text Placeholder 2">
            <a:extLst>
              <a:ext uri="{FF2B5EF4-FFF2-40B4-BE49-F238E27FC236}">
                <a16:creationId xmlns:a16="http://schemas.microsoft.com/office/drawing/2014/main" id="{A1F7532E-B661-4CF2-841A-180A07573075}"/>
              </a:ext>
            </a:extLst>
          </p:cNvPr>
          <p:cNvSpPr>
            <a:spLocks noGrp="1"/>
          </p:cNvSpPr>
          <p:nvPr>
            <p:ph type="body" idx="1"/>
          </p:nvPr>
        </p:nvSpPr>
        <p:spPr>
          <a:xfrm>
            <a:off x="663093" y="1356359"/>
            <a:ext cx="9014800" cy="5023807"/>
          </a:xfrm>
        </p:spPr>
        <p:txBody>
          <a:bodyPr/>
          <a:lstStyle/>
          <a:p>
            <a:pPr marL="517525" indent="-415925">
              <a:spcAft>
                <a:spcPts val="600"/>
              </a:spcAft>
            </a:pPr>
            <a:r>
              <a:rPr lang="en-US" dirty="0"/>
              <a:t>An augmentation aggregate is a manifestation that embodies two or more expressions of two or more works, where one work is supplemented by one or more other works.</a:t>
            </a:r>
          </a:p>
          <a:p>
            <a:pPr marL="517525" lvl="1" indent="0">
              <a:buNone/>
            </a:pPr>
            <a:r>
              <a:rPr lang="en-US" dirty="0"/>
              <a:t>Each expression of an augmenting work supplements the expression of the augmented work without affecting its integrity or changing its content.</a:t>
            </a:r>
          </a:p>
          <a:p>
            <a:pPr marL="517525" indent="-496888"/>
            <a:r>
              <a:rPr lang="en-US" dirty="0"/>
              <a:t>Examples:</a:t>
            </a:r>
          </a:p>
          <a:p>
            <a:pPr marL="1127110" lvl="1" indent="-496888"/>
            <a:r>
              <a:rPr lang="en-US" dirty="0"/>
              <a:t>Novel with a </a:t>
            </a:r>
            <a:r>
              <a:rPr lang="en-US" dirty="0" err="1"/>
              <a:t>foreward</a:t>
            </a:r>
            <a:r>
              <a:rPr lang="en-US" dirty="0"/>
              <a:t>, illustrations, and index</a:t>
            </a:r>
          </a:p>
          <a:p>
            <a:pPr marL="1127110" lvl="1" indent="-496888"/>
            <a:r>
              <a:rPr lang="en-US" dirty="0"/>
              <a:t>CD with a software program and an accompanying book</a:t>
            </a:r>
          </a:p>
          <a:p>
            <a:pPr marL="1127110" lvl="1" indent="-496888"/>
            <a:r>
              <a:rPr lang="en-US" dirty="0"/>
              <a:t>DVD with a film and bonus material</a:t>
            </a:r>
          </a:p>
          <a:p>
            <a:pPr marL="1127110" lvl="1" indent="-496888"/>
            <a:r>
              <a:rPr lang="en-US" dirty="0"/>
              <a:t>Urtext of a musical symphony with preface and commentary</a:t>
            </a:r>
          </a:p>
        </p:txBody>
      </p:sp>
    </p:spTree>
    <p:extLst>
      <p:ext uri="{BB962C8B-B14F-4D97-AF65-F5344CB8AC3E}">
        <p14:creationId xmlns:p14="http://schemas.microsoft.com/office/powerpoint/2010/main" val="78705381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664C1-002E-493A-90D8-1121E4D0641B}"/>
              </a:ext>
            </a:extLst>
          </p:cNvPr>
          <p:cNvSpPr>
            <a:spLocks noGrp="1"/>
          </p:cNvSpPr>
          <p:nvPr>
            <p:ph type="title"/>
          </p:nvPr>
        </p:nvSpPr>
        <p:spPr/>
        <p:txBody>
          <a:bodyPr/>
          <a:lstStyle/>
          <a:p>
            <a:r>
              <a:rPr lang="en-US" dirty="0"/>
              <a:t>Parallel aggregate</a:t>
            </a:r>
          </a:p>
        </p:txBody>
      </p:sp>
      <p:sp>
        <p:nvSpPr>
          <p:cNvPr id="3" name="Text Placeholder 2">
            <a:extLst>
              <a:ext uri="{FF2B5EF4-FFF2-40B4-BE49-F238E27FC236}">
                <a16:creationId xmlns:a16="http://schemas.microsoft.com/office/drawing/2014/main" id="{A36992B7-09AB-456E-B7AD-4F6EF2C8D6A6}"/>
              </a:ext>
            </a:extLst>
          </p:cNvPr>
          <p:cNvSpPr>
            <a:spLocks noGrp="1"/>
          </p:cNvSpPr>
          <p:nvPr>
            <p:ph type="body" idx="1"/>
          </p:nvPr>
        </p:nvSpPr>
        <p:spPr/>
        <p:txBody>
          <a:bodyPr/>
          <a:lstStyle/>
          <a:p>
            <a:r>
              <a:rPr lang="en-US" dirty="0"/>
              <a:t>“A parallel aggregate is a manifestation that embodies two or more expressions of a single work.”</a:t>
            </a:r>
          </a:p>
          <a:p>
            <a:r>
              <a:rPr lang="en-US" dirty="0"/>
              <a:t>Examples:</a:t>
            </a:r>
          </a:p>
          <a:p>
            <a:pPr lvl="1"/>
            <a:r>
              <a:rPr lang="en-US" dirty="0"/>
              <a:t>Bilingual government documents</a:t>
            </a:r>
          </a:p>
          <a:p>
            <a:pPr lvl="1"/>
            <a:r>
              <a:rPr lang="en-US" dirty="0"/>
              <a:t>CD product manual with multiple languages</a:t>
            </a:r>
          </a:p>
          <a:p>
            <a:pPr lvl="1"/>
            <a:r>
              <a:rPr lang="en-US" dirty="0"/>
              <a:t>Website in multiple languages</a:t>
            </a:r>
          </a:p>
          <a:p>
            <a:pPr lvl="1"/>
            <a:r>
              <a:rPr lang="en-US" dirty="0"/>
              <a:t>Books in original language with translation</a:t>
            </a:r>
          </a:p>
        </p:txBody>
      </p:sp>
    </p:spTree>
    <p:extLst>
      <p:ext uri="{BB962C8B-B14F-4D97-AF65-F5344CB8AC3E}">
        <p14:creationId xmlns:p14="http://schemas.microsoft.com/office/powerpoint/2010/main" val="11709790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Lakme: Opera in Three Acts Vocal Score (French and English): Leo Delibes,  Edmond Condinet, Philippe Gille, Humphrey Proctor-Gregg, Claude Aveling:  Amazon.com: Books">
            <a:extLst>
              <a:ext uri="{FF2B5EF4-FFF2-40B4-BE49-F238E27FC236}">
                <a16:creationId xmlns:a16="http://schemas.microsoft.com/office/drawing/2014/main" id="{29889DDD-9CB4-4AA1-80E9-C3114FF55D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036106" y="243840"/>
            <a:ext cx="2225826" cy="308524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8DE61A3-D458-42CA-BB8F-3810A942E5DC}"/>
              </a:ext>
            </a:extLst>
          </p:cNvPr>
          <p:cNvPicPr>
            <a:picLocks noChangeAspect="1"/>
          </p:cNvPicPr>
          <p:nvPr/>
        </p:nvPicPr>
        <p:blipFill rotWithShape="1">
          <a:blip r:embed="rId3"/>
          <a:srcRect b="1482"/>
          <a:stretch/>
        </p:blipFill>
        <p:spPr>
          <a:xfrm>
            <a:off x="7985760" y="3429000"/>
            <a:ext cx="2252920" cy="3285078"/>
          </a:xfrm>
          <a:prstGeom prst="rect">
            <a:avLst/>
          </a:prstGeom>
        </p:spPr>
      </p:pic>
      <p:pic>
        <p:nvPicPr>
          <p:cNvPr id="5" name="Picture 4">
            <a:extLst>
              <a:ext uri="{FF2B5EF4-FFF2-40B4-BE49-F238E27FC236}">
                <a16:creationId xmlns:a16="http://schemas.microsoft.com/office/drawing/2014/main" id="{D5A61FA8-0827-4832-8903-9D255B3DE0E3}"/>
              </a:ext>
            </a:extLst>
          </p:cNvPr>
          <p:cNvPicPr>
            <a:picLocks noChangeAspect="1"/>
          </p:cNvPicPr>
          <p:nvPr/>
        </p:nvPicPr>
        <p:blipFill rotWithShape="1">
          <a:blip r:embed="rId4"/>
          <a:srcRect l="16031" t="14370" r="17005" b="13685"/>
          <a:stretch/>
        </p:blipFill>
        <p:spPr>
          <a:xfrm>
            <a:off x="166958" y="243840"/>
            <a:ext cx="6354814" cy="3952240"/>
          </a:xfrm>
          <a:prstGeom prst="rect">
            <a:avLst/>
          </a:prstGeom>
        </p:spPr>
      </p:pic>
      <p:pic>
        <p:nvPicPr>
          <p:cNvPr id="7" name="Picture 6">
            <a:extLst>
              <a:ext uri="{FF2B5EF4-FFF2-40B4-BE49-F238E27FC236}">
                <a16:creationId xmlns:a16="http://schemas.microsoft.com/office/drawing/2014/main" id="{2F5CA087-3E1A-4003-A56E-4C4738E1B3AD}"/>
              </a:ext>
            </a:extLst>
          </p:cNvPr>
          <p:cNvPicPr>
            <a:picLocks noChangeAspect="1"/>
          </p:cNvPicPr>
          <p:nvPr/>
        </p:nvPicPr>
        <p:blipFill>
          <a:blip r:embed="rId5"/>
          <a:stretch>
            <a:fillRect/>
          </a:stretch>
        </p:blipFill>
        <p:spPr>
          <a:xfrm>
            <a:off x="3413852" y="3882449"/>
            <a:ext cx="3839914" cy="2975551"/>
          </a:xfrm>
          <a:prstGeom prst="rect">
            <a:avLst/>
          </a:prstGeom>
        </p:spPr>
      </p:pic>
      <p:sp>
        <p:nvSpPr>
          <p:cNvPr id="8" name="TextBox 7">
            <a:extLst>
              <a:ext uri="{FF2B5EF4-FFF2-40B4-BE49-F238E27FC236}">
                <a16:creationId xmlns:a16="http://schemas.microsoft.com/office/drawing/2014/main" id="{FAF78D1E-BBF3-45CD-80EC-B96328BA689D}"/>
              </a:ext>
            </a:extLst>
          </p:cNvPr>
          <p:cNvSpPr txBox="1"/>
          <p:nvPr/>
        </p:nvSpPr>
        <p:spPr>
          <a:xfrm>
            <a:off x="345440" y="4724400"/>
            <a:ext cx="2489200" cy="1077218"/>
          </a:xfrm>
          <a:prstGeom prst="rect">
            <a:avLst/>
          </a:prstGeom>
          <a:noFill/>
        </p:spPr>
        <p:txBody>
          <a:bodyPr wrap="square" rtlCol="0">
            <a:spAutoFit/>
          </a:bodyPr>
          <a:lstStyle/>
          <a:p>
            <a:pPr algn="l"/>
            <a:r>
              <a:rPr lang="en-US" sz="3200" dirty="0">
                <a:solidFill>
                  <a:schemeClr val="accent1">
                    <a:lumMod val="75000"/>
                  </a:schemeClr>
                </a:solidFill>
                <a:latin typeface="Titillium Web Light" panose="00000400000000000000" pitchFamily="2" charset="0"/>
              </a:rPr>
              <a:t>Parallel Aggregates</a:t>
            </a:r>
          </a:p>
        </p:txBody>
      </p:sp>
    </p:spTree>
    <p:extLst>
      <p:ext uri="{BB962C8B-B14F-4D97-AF65-F5344CB8AC3E}">
        <p14:creationId xmlns:p14="http://schemas.microsoft.com/office/powerpoint/2010/main" val="376959868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753E261-FD5B-42ED-B6EB-C56332BC98E3}"/>
              </a:ext>
            </a:extLst>
          </p:cNvPr>
          <p:cNvSpPr txBox="1"/>
          <p:nvPr/>
        </p:nvSpPr>
        <p:spPr>
          <a:xfrm>
            <a:off x="223520" y="193040"/>
            <a:ext cx="2966720" cy="1077218"/>
          </a:xfrm>
          <a:prstGeom prst="rect">
            <a:avLst/>
          </a:prstGeom>
          <a:noFill/>
        </p:spPr>
        <p:txBody>
          <a:bodyPr wrap="square" rtlCol="0">
            <a:spAutoFit/>
          </a:bodyPr>
          <a:lstStyle/>
          <a:p>
            <a:pPr algn="l"/>
            <a:r>
              <a:rPr lang="en-US" sz="3200" dirty="0">
                <a:solidFill>
                  <a:schemeClr val="accent1">
                    <a:lumMod val="75000"/>
                  </a:schemeClr>
                </a:solidFill>
                <a:latin typeface="Titillium Web Light" panose="00000400000000000000" pitchFamily="2" charset="0"/>
              </a:rPr>
              <a:t>Augmentation Aggregates</a:t>
            </a:r>
          </a:p>
        </p:txBody>
      </p:sp>
      <p:pic>
        <p:nvPicPr>
          <p:cNvPr id="4098" name="Picture 2">
            <a:extLst>
              <a:ext uri="{FF2B5EF4-FFF2-40B4-BE49-F238E27FC236}">
                <a16:creationId xmlns:a16="http://schemas.microsoft.com/office/drawing/2014/main" id="{AF39630A-0619-48D8-A15B-905CC05EB8C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0550" y="1965960"/>
            <a:ext cx="2338070" cy="313513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a:extLst>
              <a:ext uri="{FF2B5EF4-FFF2-40B4-BE49-F238E27FC236}">
                <a16:creationId xmlns:a16="http://schemas.microsoft.com/office/drawing/2014/main" id="{17520A39-F078-4582-AE67-C09496F7F0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90240" y="318135"/>
            <a:ext cx="2209800" cy="329565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a:extLst>
              <a:ext uri="{FF2B5EF4-FFF2-40B4-BE49-F238E27FC236}">
                <a16:creationId xmlns:a16="http://schemas.microsoft.com/office/drawing/2014/main" id="{890858B1-4552-4417-BE67-AFCA5DAD58B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99730" y="3562349"/>
            <a:ext cx="2405825" cy="3295651"/>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a:extLst>
              <a:ext uri="{FF2B5EF4-FFF2-40B4-BE49-F238E27FC236}">
                <a16:creationId xmlns:a16="http://schemas.microsoft.com/office/drawing/2014/main" id="{FB5BB1FE-C793-42EB-AB16-EF0BD77C6E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310948" y="528320"/>
            <a:ext cx="3089591" cy="2641600"/>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Details / G. Henle Verlag">
            <a:extLst>
              <a:ext uri="{FF2B5EF4-FFF2-40B4-BE49-F238E27FC236}">
                <a16:creationId xmlns:a16="http://schemas.microsoft.com/office/drawing/2014/main" id="{673D4D06-AFB7-493D-8C4E-B2BFA3E7211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490085" y="3688081"/>
            <a:ext cx="2209800" cy="29202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257868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A54FAB4-656B-4494-90AD-348337A233E4}"/>
              </a:ext>
            </a:extLst>
          </p:cNvPr>
          <p:cNvPicPr>
            <a:picLocks noChangeAspect="1"/>
          </p:cNvPicPr>
          <p:nvPr/>
        </p:nvPicPr>
        <p:blipFill>
          <a:blip r:embed="rId2"/>
          <a:stretch>
            <a:fillRect/>
          </a:stretch>
        </p:blipFill>
        <p:spPr>
          <a:xfrm>
            <a:off x="959830" y="194843"/>
            <a:ext cx="8697539" cy="6011114"/>
          </a:xfrm>
          <a:prstGeom prst="rect">
            <a:avLst/>
          </a:prstGeom>
        </p:spPr>
      </p:pic>
      <p:sp>
        <p:nvSpPr>
          <p:cNvPr id="6" name="TextBox 5">
            <a:extLst>
              <a:ext uri="{FF2B5EF4-FFF2-40B4-BE49-F238E27FC236}">
                <a16:creationId xmlns:a16="http://schemas.microsoft.com/office/drawing/2014/main" id="{4645FCC6-2947-4B4B-95CE-08D2FEBA1D1F}"/>
              </a:ext>
            </a:extLst>
          </p:cNvPr>
          <p:cNvSpPr txBox="1"/>
          <p:nvPr/>
        </p:nvSpPr>
        <p:spPr>
          <a:xfrm>
            <a:off x="342900" y="6311900"/>
            <a:ext cx="9575800" cy="461665"/>
          </a:xfrm>
          <a:prstGeom prst="rect">
            <a:avLst/>
          </a:prstGeom>
          <a:noFill/>
        </p:spPr>
        <p:txBody>
          <a:bodyPr wrap="square" rtlCol="0">
            <a:spAutoFit/>
          </a:bodyPr>
          <a:lstStyle/>
          <a:p>
            <a:pPr algn="l"/>
            <a:r>
              <a:rPr lang="en-US" sz="1200" dirty="0">
                <a:solidFill>
                  <a:schemeClr val="accent1">
                    <a:lumMod val="75000"/>
                  </a:schemeClr>
                </a:solidFill>
                <a:latin typeface="Titillium Web Light" panose="00000400000000000000" pitchFamily="2" charset="0"/>
              </a:rPr>
              <a:t>From </a:t>
            </a:r>
            <a:r>
              <a:rPr lang="en-US" sz="1200" dirty="0" err="1">
                <a:solidFill>
                  <a:schemeClr val="accent1">
                    <a:lumMod val="75000"/>
                  </a:schemeClr>
                </a:solidFill>
                <a:latin typeface="Titillium Web Light" panose="00000400000000000000" pitchFamily="2" charset="0"/>
              </a:rPr>
              <a:t>Iseminger</a:t>
            </a:r>
            <a:r>
              <a:rPr lang="en-US" sz="1200" dirty="0">
                <a:solidFill>
                  <a:schemeClr val="accent1">
                    <a:lumMod val="75000"/>
                  </a:schemeClr>
                </a:solidFill>
                <a:latin typeface="Titillium Web Light" panose="00000400000000000000" pitchFamily="2" charset="0"/>
              </a:rPr>
              <a:t>, Damien (2019). Aggregates in the IFLA Library Reference Model and RDA. http://www.rda-rsc.org/sites/all/files/Aggregates%20Iseminger%20PCC%20OpCo.pdf</a:t>
            </a:r>
          </a:p>
        </p:txBody>
      </p:sp>
    </p:spTree>
    <p:extLst>
      <p:ext uri="{BB962C8B-B14F-4D97-AF65-F5344CB8AC3E}">
        <p14:creationId xmlns:p14="http://schemas.microsoft.com/office/powerpoint/2010/main" val="12645504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FE4A9-1D29-41FE-A0D2-FEF80B87F86D}"/>
              </a:ext>
            </a:extLst>
          </p:cNvPr>
          <p:cNvSpPr>
            <a:spLocks noGrp="1"/>
          </p:cNvSpPr>
          <p:nvPr>
            <p:ph type="title"/>
          </p:nvPr>
        </p:nvSpPr>
        <p:spPr>
          <a:xfrm>
            <a:off x="277013" y="345753"/>
            <a:ext cx="9014800" cy="649927"/>
          </a:xfrm>
        </p:spPr>
        <p:txBody>
          <a:bodyPr/>
          <a:lstStyle/>
          <a:p>
            <a:r>
              <a:rPr lang="en-US" dirty="0"/>
              <a:t>Some things to remember!</a:t>
            </a:r>
          </a:p>
        </p:txBody>
      </p:sp>
      <p:sp>
        <p:nvSpPr>
          <p:cNvPr id="3" name="Text Placeholder 2">
            <a:extLst>
              <a:ext uri="{FF2B5EF4-FFF2-40B4-BE49-F238E27FC236}">
                <a16:creationId xmlns:a16="http://schemas.microsoft.com/office/drawing/2014/main" id="{DEA04129-D614-4FED-B1E4-40533EAEDE09}"/>
              </a:ext>
            </a:extLst>
          </p:cNvPr>
          <p:cNvSpPr>
            <a:spLocks noGrp="1"/>
          </p:cNvSpPr>
          <p:nvPr>
            <p:ph type="body" idx="1"/>
          </p:nvPr>
        </p:nvSpPr>
        <p:spPr>
          <a:xfrm>
            <a:off x="277012" y="995680"/>
            <a:ext cx="10177627" cy="5425440"/>
          </a:xfrm>
        </p:spPr>
        <p:txBody>
          <a:bodyPr/>
          <a:lstStyle/>
          <a:p>
            <a:r>
              <a:rPr lang="en-US" sz="1800" dirty="0"/>
              <a:t>Aggregates the LRM/RDA model are NOT whole/part relationships</a:t>
            </a:r>
          </a:p>
          <a:p>
            <a:r>
              <a:rPr lang="en-US" sz="1800" dirty="0"/>
              <a:t>Do not describe it using part/part of or contains/contained in relationships</a:t>
            </a:r>
          </a:p>
          <a:p>
            <a:pPr lvl="1"/>
            <a:r>
              <a:rPr lang="en-US" sz="1800" dirty="0"/>
              <a:t>Use a generic high level relationship</a:t>
            </a:r>
          </a:p>
          <a:p>
            <a:pPr lvl="2"/>
            <a:r>
              <a:rPr lang="en-US" sz="1800" dirty="0"/>
              <a:t>Related work of work</a:t>
            </a:r>
          </a:p>
          <a:p>
            <a:pPr lvl="2"/>
            <a:r>
              <a:rPr lang="en-US" sz="1800" dirty="0"/>
              <a:t>Related expression of expression</a:t>
            </a:r>
          </a:p>
          <a:p>
            <a:r>
              <a:rPr lang="en-US" sz="1800" dirty="0"/>
              <a:t>In reality, in a MARC environment there probably won’t be much change in current cataloging practices</a:t>
            </a:r>
          </a:p>
          <a:p>
            <a:r>
              <a:rPr lang="en-US" sz="1800" dirty="0"/>
              <a:t>Most policies will remain the same for </a:t>
            </a:r>
          </a:p>
          <a:p>
            <a:pPr lvl="1"/>
            <a:r>
              <a:rPr lang="en-US" sz="1800" dirty="0"/>
              <a:t>assignment of access points, for single works, for single works with augmenting content, and compilations</a:t>
            </a:r>
            <a:br>
              <a:rPr lang="en-US" sz="1800" dirty="0"/>
            </a:br>
            <a:r>
              <a:rPr lang="en-US" sz="1800" dirty="0"/>
              <a:t>Added entries for agents</a:t>
            </a:r>
          </a:p>
          <a:p>
            <a:pPr lvl="1"/>
            <a:r>
              <a:rPr lang="en-US" sz="1800" dirty="0"/>
              <a:t>Analytical added entries</a:t>
            </a:r>
          </a:p>
          <a:p>
            <a:pPr lvl="1"/>
            <a:r>
              <a:rPr lang="en-US" sz="1800" dirty="0"/>
              <a:t>Notes for describing content</a:t>
            </a:r>
          </a:p>
          <a:p>
            <a:r>
              <a:rPr lang="en-US" sz="1800" dirty="0"/>
              <a:t>Changes mostly affect which RDA elements to use</a:t>
            </a:r>
          </a:p>
        </p:txBody>
      </p:sp>
      <p:sp>
        <p:nvSpPr>
          <p:cNvPr id="4" name="TextBox 3">
            <a:extLst>
              <a:ext uri="{FF2B5EF4-FFF2-40B4-BE49-F238E27FC236}">
                <a16:creationId xmlns:a16="http://schemas.microsoft.com/office/drawing/2014/main" id="{C04E4F1E-91A0-4BC5-A662-A10C777A6A42}"/>
              </a:ext>
            </a:extLst>
          </p:cNvPr>
          <p:cNvSpPr txBox="1"/>
          <p:nvPr/>
        </p:nvSpPr>
        <p:spPr>
          <a:xfrm>
            <a:off x="878839" y="6396335"/>
            <a:ext cx="9575800" cy="461665"/>
          </a:xfrm>
          <a:prstGeom prst="rect">
            <a:avLst/>
          </a:prstGeom>
          <a:noFill/>
        </p:spPr>
        <p:txBody>
          <a:bodyPr wrap="square" rtlCol="0">
            <a:spAutoFit/>
          </a:bodyPr>
          <a:lstStyle/>
          <a:p>
            <a:pPr algn="r"/>
            <a:r>
              <a:rPr lang="en-US" sz="1200" dirty="0">
                <a:solidFill>
                  <a:schemeClr val="accent1">
                    <a:lumMod val="75000"/>
                  </a:schemeClr>
                </a:solidFill>
                <a:latin typeface="Titillium Web Light" panose="00000400000000000000" pitchFamily="2" charset="0"/>
              </a:rPr>
              <a:t>From </a:t>
            </a:r>
            <a:r>
              <a:rPr lang="en-US" sz="1200" dirty="0" err="1">
                <a:solidFill>
                  <a:schemeClr val="accent1">
                    <a:lumMod val="75000"/>
                  </a:schemeClr>
                </a:solidFill>
                <a:latin typeface="Titillium Web Light" panose="00000400000000000000" pitchFamily="2" charset="0"/>
              </a:rPr>
              <a:t>Iseminger</a:t>
            </a:r>
            <a:r>
              <a:rPr lang="en-US" sz="1200" dirty="0">
                <a:solidFill>
                  <a:schemeClr val="accent1">
                    <a:lumMod val="75000"/>
                  </a:schemeClr>
                </a:solidFill>
                <a:latin typeface="Titillium Web Light" panose="00000400000000000000" pitchFamily="2" charset="0"/>
              </a:rPr>
              <a:t>, Damien (2019). Aggregates in the IFLA Library Reference Model and RDA. http://www.rda-rsc.org/sites/all/files/Aggregates%20Iseminger%20PCC%20OpCo.pdf</a:t>
            </a:r>
          </a:p>
        </p:txBody>
      </p:sp>
    </p:spTree>
    <p:extLst>
      <p:ext uri="{BB962C8B-B14F-4D97-AF65-F5344CB8AC3E}">
        <p14:creationId xmlns:p14="http://schemas.microsoft.com/office/powerpoint/2010/main" val="30198823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2B7FD-3A4C-4369-8BCA-5E67DDE45E71}"/>
              </a:ext>
            </a:extLst>
          </p:cNvPr>
          <p:cNvSpPr>
            <a:spLocks noGrp="1"/>
          </p:cNvSpPr>
          <p:nvPr>
            <p:ph type="title"/>
          </p:nvPr>
        </p:nvSpPr>
        <p:spPr>
          <a:xfrm>
            <a:off x="957733" y="572600"/>
            <a:ext cx="9014800" cy="1143200"/>
          </a:xfrm>
        </p:spPr>
        <p:txBody>
          <a:bodyPr/>
          <a:lstStyle/>
          <a:p>
            <a:r>
              <a:rPr lang="en-US" dirty="0"/>
              <a:t>Paris Principles, 1967</a:t>
            </a:r>
          </a:p>
        </p:txBody>
      </p:sp>
      <p:sp>
        <p:nvSpPr>
          <p:cNvPr id="3" name="Text Placeholder 2">
            <a:extLst>
              <a:ext uri="{FF2B5EF4-FFF2-40B4-BE49-F238E27FC236}">
                <a16:creationId xmlns:a16="http://schemas.microsoft.com/office/drawing/2014/main" id="{67A57AC0-5E91-4DD2-940B-A04E3D746259}"/>
              </a:ext>
            </a:extLst>
          </p:cNvPr>
          <p:cNvSpPr>
            <a:spLocks noGrp="1"/>
          </p:cNvSpPr>
          <p:nvPr>
            <p:ph type="body" idx="1"/>
          </p:nvPr>
        </p:nvSpPr>
        <p:spPr>
          <a:xfrm>
            <a:off x="957733" y="1387830"/>
            <a:ext cx="9014800" cy="4401182"/>
          </a:xfrm>
        </p:spPr>
        <p:txBody>
          <a:bodyPr/>
          <a:lstStyle/>
          <a:p>
            <a:pPr>
              <a:spcAft>
                <a:spcPts val="600"/>
              </a:spcAft>
            </a:pPr>
            <a:r>
              <a:rPr lang="en-US" dirty="0"/>
              <a:t>Functions of the catalogue</a:t>
            </a:r>
          </a:p>
          <a:p>
            <a:pPr marL="711183" lvl="1" indent="0">
              <a:buNone/>
            </a:pPr>
            <a:r>
              <a:rPr lang="en-US" dirty="0"/>
              <a:t>The catalogue should be an efficient instrument for ascertaining 2.1 whether the library contains a particular book specified by </a:t>
            </a:r>
          </a:p>
          <a:p>
            <a:pPr marL="1320767" lvl="2" indent="0">
              <a:buNone/>
            </a:pPr>
            <a:r>
              <a:rPr lang="en-US" dirty="0"/>
              <a:t>(a) its author and title, or </a:t>
            </a:r>
          </a:p>
          <a:p>
            <a:pPr marL="1320767" lvl="2" indent="0">
              <a:buNone/>
            </a:pPr>
            <a:r>
              <a:rPr lang="en-US" dirty="0"/>
              <a:t>(b) if the author is not named in the book, its title alone, or </a:t>
            </a:r>
          </a:p>
          <a:p>
            <a:pPr marL="1320767" lvl="2" indent="0">
              <a:buNone/>
            </a:pPr>
            <a:r>
              <a:rPr lang="en-US" dirty="0"/>
              <a:t>(c) if author and title are inappropriate or insufficient for identification, a suitable substitute for the title; and </a:t>
            </a:r>
          </a:p>
          <a:p>
            <a:pPr marL="711183" lvl="1" indent="0">
              <a:buNone/>
              <a:tabLst>
                <a:tab pos="1316038" algn="l"/>
              </a:tabLst>
            </a:pPr>
            <a:r>
              <a:rPr lang="en-US" dirty="0"/>
              <a:t>2.2 	(a) which works by a particular author and </a:t>
            </a:r>
          </a:p>
          <a:p>
            <a:pPr marL="711183" lvl="1" indent="0">
              <a:buNone/>
              <a:tabLst>
                <a:tab pos="1316038" algn="l"/>
              </a:tabLst>
            </a:pPr>
            <a:r>
              <a:rPr lang="en-US" dirty="0"/>
              <a:t>	(b) which editions of a particular work are in the library</a:t>
            </a:r>
          </a:p>
          <a:p>
            <a:pPr>
              <a:tabLst>
                <a:tab pos="1316038" algn="l"/>
              </a:tabLst>
            </a:pPr>
            <a:r>
              <a:rPr lang="en-US" dirty="0"/>
              <a:t>Basis of AACR and its subsequent editions</a:t>
            </a:r>
          </a:p>
        </p:txBody>
      </p:sp>
      <p:sp>
        <p:nvSpPr>
          <p:cNvPr id="4" name="TextBox 3">
            <a:extLst>
              <a:ext uri="{FF2B5EF4-FFF2-40B4-BE49-F238E27FC236}">
                <a16:creationId xmlns:a16="http://schemas.microsoft.com/office/drawing/2014/main" id="{3218DC12-F0FB-4221-BE0D-7F94E55D98B0}"/>
              </a:ext>
            </a:extLst>
          </p:cNvPr>
          <p:cNvSpPr txBox="1"/>
          <p:nvPr/>
        </p:nvSpPr>
        <p:spPr>
          <a:xfrm>
            <a:off x="496024" y="6137563"/>
            <a:ext cx="9476509" cy="461665"/>
          </a:xfrm>
          <a:prstGeom prst="rect">
            <a:avLst/>
          </a:prstGeom>
          <a:noFill/>
        </p:spPr>
        <p:txBody>
          <a:bodyPr wrap="square" rtlCol="0">
            <a:spAutoFit/>
          </a:bodyPr>
          <a:lstStyle/>
          <a:p>
            <a:pPr algn="l"/>
            <a:r>
              <a:rPr lang="en-US" sz="1200" dirty="0">
                <a:solidFill>
                  <a:schemeClr val="accent1">
                    <a:lumMod val="75000"/>
                  </a:schemeClr>
                </a:solidFill>
                <a:latin typeface="Titillium Web Light" panose="00000400000000000000" pitchFamily="2" charset="0"/>
              </a:rPr>
              <a:t>Statement of Principles Adopted by The International Conference on Cataloguing Principles Paris, October 1961. https://www.ifla.org/wp-content/uploads/2019/05/assets/cataloguing/IMEICC/IMEICC1/statement_principles_paris_1961.pdf</a:t>
            </a:r>
          </a:p>
        </p:txBody>
      </p:sp>
    </p:spTree>
    <p:extLst>
      <p:ext uri="{BB962C8B-B14F-4D97-AF65-F5344CB8AC3E}">
        <p14:creationId xmlns:p14="http://schemas.microsoft.com/office/powerpoint/2010/main" val="160264225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82DB5E6-AB86-4A3E-9635-3F58D2CCAA51}"/>
              </a:ext>
            </a:extLst>
          </p:cNvPr>
          <p:cNvSpPr>
            <a:spLocks noGrp="1"/>
          </p:cNvSpPr>
          <p:nvPr>
            <p:ph type="title"/>
          </p:nvPr>
        </p:nvSpPr>
        <p:spPr>
          <a:xfrm>
            <a:off x="313509" y="278830"/>
            <a:ext cx="2104571" cy="651379"/>
          </a:xfrm>
        </p:spPr>
        <p:txBody>
          <a:bodyPr/>
          <a:lstStyle/>
          <a:p>
            <a:r>
              <a:rPr lang="en-US" sz="3600" dirty="0">
                <a:solidFill>
                  <a:schemeClr val="accent1">
                    <a:lumMod val="75000"/>
                  </a:schemeClr>
                </a:solidFill>
                <a:latin typeface="Titillium Web Light" panose="00000400000000000000" pitchFamily="2" charset="0"/>
              </a:rPr>
              <a:t>Example</a:t>
            </a:r>
            <a:endParaRPr lang="en-US" dirty="0"/>
          </a:p>
        </p:txBody>
      </p:sp>
      <p:sp>
        <p:nvSpPr>
          <p:cNvPr id="5" name="Text Placeholder 4">
            <a:extLst>
              <a:ext uri="{FF2B5EF4-FFF2-40B4-BE49-F238E27FC236}">
                <a16:creationId xmlns:a16="http://schemas.microsoft.com/office/drawing/2014/main" id="{13F7ECBA-A793-4906-B2DF-CED395D3CFEF}"/>
              </a:ext>
            </a:extLst>
          </p:cNvPr>
          <p:cNvSpPr>
            <a:spLocks noGrp="1"/>
          </p:cNvSpPr>
          <p:nvPr>
            <p:ph type="body" idx="1"/>
          </p:nvPr>
        </p:nvSpPr>
        <p:spPr>
          <a:xfrm>
            <a:off x="2570478" y="278830"/>
            <a:ext cx="7605253" cy="3012440"/>
          </a:xfrm>
        </p:spPr>
        <p:txBody>
          <a:bodyPr/>
          <a:lstStyle/>
          <a:p>
            <a:pPr marL="101598" indent="0" algn="l">
              <a:buNone/>
            </a:pPr>
            <a:r>
              <a:rPr lang="en-US" sz="1600" dirty="0">
                <a:latin typeface="Titillium Web Light" panose="00000400000000000000" pitchFamily="2" charset="0"/>
              </a:rPr>
              <a:t>130 Out of bounds (Harvard University Department of Music) </a:t>
            </a:r>
          </a:p>
          <a:p>
            <a:pPr marL="101598" indent="0" algn="l">
              <a:buNone/>
            </a:pPr>
            <a:r>
              <a:rPr lang="en-US" sz="1600" dirty="0">
                <a:latin typeface="Titillium Web Light" panose="00000400000000000000" pitchFamily="2" charset="0"/>
              </a:rPr>
              <a:t>245 00 Out of bounds : $b ethnography, history, music / $c edited by Ingrid T. Monson, Carol J. </a:t>
            </a:r>
            <a:r>
              <a:rPr lang="en-US" sz="1600" dirty="0" err="1">
                <a:latin typeface="Titillium Web Light" panose="00000400000000000000" pitchFamily="2" charset="0"/>
              </a:rPr>
              <a:t>Oja</a:t>
            </a:r>
            <a:r>
              <a:rPr lang="en-US" sz="1600" dirty="0">
                <a:latin typeface="Titillium Web Light" panose="00000400000000000000" pitchFamily="2" charset="0"/>
              </a:rPr>
              <a:t>, Richard K. Wolf. </a:t>
            </a:r>
          </a:p>
          <a:p>
            <a:pPr marL="101598" indent="0" algn="l">
              <a:buNone/>
            </a:pPr>
            <a:r>
              <a:rPr lang="en-US" sz="1600" dirty="0">
                <a:latin typeface="Titillium Web Light" panose="00000400000000000000" pitchFamily="2" charset="0"/>
              </a:rPr>
              <a:t>… </a:t>
            </a:r>
          </a:p>
          <a:p>
            <a:pPr marL="101598" indent="0" algn="l">
              <a:buNone/>
            </a:pPr>
            <a:r>
              <a:rPr lang="en-US" sz="1600" dirty="0">
                <a:latin typeface="Titillium Web Light" panose="00000400000000000000" pitchFamily="2" charset="0"/>
              </a:rPr>
              <a:t>505 0 Interrogating the dead : an ethnography of eighteenth-century London / Ellen T. Harris -- Performing ethnography out of bounds : an essay on transmission failure / Tomie Hahn … </a:t>
            </a:r>
          </a:p>
          <a:p>
            <a:pPr marL="101598" indent="0" algn="l">
              <a:buNone/>
            </a:pPr>
            <a:r>
              <a:rPr lang="en-US" sz="1600" dirty="0">
                <a:latin typeface="Titillium Web Light" panose="00000400000000000000" pitchFamily="2" charset="0"/>
              </a:rPr>
              <a:t>700 1 Monson, Ingrid T. $q (Ingrid </a:t>
            </a:r>
            <a:r>
              <a:rPr lang="en-US" sz="1600" dirty="0" err="1">
                <a:latin typeface="Titillium Web Light" panose="00000400000000000000" pitchFamily="2" charset="0"/>
              </a:rPr>
              <a:t>Tolia</a:t>
            </a:r>
            <a:r>
              <a:rPr lang="en-US" sz="1600" dirty="0">
                <a:latin typeface="Titillium Web Light" panose="00000400000000000000" pitchFamily="2" charset="0"/>
              </a:rPr>
              <a:t>), $e editor</a:t>
            </a:r>
          </a:p>
          <a:p>
            <a:pPr marL="101598" indent="0" algn="l">
              <a:buNone/>
            </a:pPr>
            <a:r>
              <a:rPr lang="en-US" sz="1600" dirty="0">
                <a:solidFill>
                  <a:srgbClr val="FF0000"/>
                </a:solidFill>
                <a:latin typeface="Titillium Web Light" panose="00000400000000000000" pitchFamily="2" charset="0"/>
              </a:rPr>
              <a:t>700 12 $</a:t>
            </a:r>
            <a:r>
              <a:rPr lang="en-US" sz="1600" dirty="0" err="1">
                <a:solidFill>
                  <a:srgbClr val="FF0000"/>
                </a:solidFill>
                <a:latin typeface="Titillium Web Light" panose="00000400000000000000" pitchFamily="2" charset="0"/>
              </a:rPr>
              <a:t>i</a:t>
            </a:r>
            <a:r>
              <a:rPr lang="en-US" sz="1600" dirty="0">
                <a:solidFill>
                  <a:srgbClr val="FF0000"/>
                </a:solidFill>
                <a:latin typeface="Titillium Web Light" panose="00000400000000000000" pitchFamily="2" charset="0"/>
              </a:rPr>
              <a:t> Container of (work): $a Harris, Ellen T. Interrogating the dead. </a:t>
            </a:r>
          </a:p>
        </p:txBody>
      </p:sp>
      <p:sp>
        <p:nvSpPr>
          <p:cNvPr id="6" name="TextBox 5">
            <a:extLst>
              <a:ext uri="{FF2B5EF4-FFF2-40B4-BE49-F238E27FC236}">
                <a16:creationId xmlns:a16="http://schemas.microsoft.com/office/drawing/2014/main" id="{5B957C68-3DD0-4C43-88A5-CD635C85C5C7}"/>
              </a:ext>
            </a:extLst>
          </p:cNvPr>
          <p:cNvSpPr txBox="1"/>
          <p:nvPr/>
        </p:nvSpPr>
        <p:spPr>
          <a:xfrm>
            <a:off x="532053" y="1785050"/>
            <a:ext cx="2001520" cy="954107"/>
          </a:xfrm>
          <a:prstGeom prst="rect">
            <a:avLst/>
          </a:prstGeom>
          <a:noFill/>
        </p:spPr>
        <p:txBody>
          <a:bodyPr wrap="square" rtlCol="0">
            <a:spAutoFit/>
          </a:bodyPr>
          <a:lstStyle/>
          <a:p>
            <a:pPr algn="l"/>
            <a:r>
              <a:rPr lang="en-US" sz="2800" dirty="0">
                <a:solidFill>
                  <a:schemeClr val="accent1">
                    <a:lumMod val="75000"/>
                  </a:schemeClr>
                </a:solidFill>
                <a:latin typeface="Titillium Web Light" panose="00000400000000000000" pitchFamily="2" charset="0"/>
              </a:rPr>
              <a:t>Current Treatment</a:t>
            </a:r>
          </a:p>
        </p:txBody>
      </p:sp>
      <p:sp>
        <p:nvSpPr>
          <p:cNvPr id="7" name="TextBox 6">
            <a:extLst>
              <a:ext uri="{FF2B5EF4-FFF2-40B4-BE49-F238E27FC236}">
                <a16:creationId xmlns:a16="http://schemas.microsoft.com/office/drawing/2014/main" id="{9ADCDE41-F541-43ED-8555-57462B9B7261}"/>
              </a:ext>
            </a:extLst>
          </p:cNvPr>
          <p:cNvSpPr txBox="1"/>
          <p:nvPr/>
        </p:nvSpPr>
        <p:spPr>
          <a:xfrm>
            <a:off x="2687317" y="3566530"/>
            <a:ext cx="7371573" cy="2554545"/>
          </a:xfrm>
          <a:prstGeom prst="rect">
            <a:avLst/>
          </a:prstGeom>
          <a:noFill/>
        </p:spPr>
        <p:txBody>
          <a:bodyPr wrap="square" rtlCol="0">
            <a:spAutoFit/>
          </a:bodyPr>
          <a:lstStyle/>
          <a:p>
            <a:pPr algn="l"/>
            <a:r>
              <a:rPr lang="en-US" sz="1600" dirty="0">
                <a:latin typeface="Titillium Web Light" panose="00000400000000000000" pitchFamily="2" charset="0"/>
              </a:rPr>
              <a:t>130 Out of bounds (Harvard University Department of Music) </a:t>
            </a:r>
          </a:p>
          <a:p>
            <a:pPr algn="l"/>
            <a:r>
              <a:rPr lang="en-US" sz="1600" dirty="0">
                <a:latin typeface="Titillium Web Light" panose="00000400000000000000" pitchFamily="2" charset="0"/>
              </a:rPr>
              <a:t>… </a:t>
            </a:r>
          </a:p>
          <a:p>
            <a:pPr algn="l"/>
            <a:r>
              <a:rPr lang="en-US" sz="1600" dirty="0">
                <a:latin typeface="Titillium Web Light" panose="00000400000000000000" pitchFamily="2" charset="0"/>
              </a:rPr>
              <a:t>505 0 Interrogating the dead : an ethnography of eighteenth-century London / Ellen T. Harris -- Performing ethnography out of bounds : an essay on transmission failure / Tomie Hahn … </a:t>
            </a:r>
          </a:p>
          <a:p>
            <a:pPr algn="l"/>
            <a:r>
              <a:rPr lang="en-US" sz="1600" dirty="0">
                <a:latin typeface="Titillium Web Light" panose="00000400000000000000" pitchFamily="2" charset="0"/>
              </a:rPr>
              <a:t>700 1 Monson, Ingrid T. $q (Ingrid </a:t>
            </a:r>
            <a:r>
              <a:rPr lang="en-US" sz="1600" dirty="0" err="1">
                <a:latin typeface="Titillium Web Light" panose="00000400000000000000" pitchFamily="2" charset="0"/>
              </a:rPr>
              <a:t>Tolia</a:t>
            </a:r>
            <a:r>
              <a:rPr lang="en-US" sz="1600" dirty="0">
                <a:latin typeface="Titillium Web Light" panose="00000400000000000000" pitchFamily="2" charset="0"/>
              </a:rPr>
              <a:t>), $e aggregator person, $e contributor person of text </a:t>
            </a:r>
          </a:p>
          <a:p>
            <a:pPr algn="l"/>
            <a:r>
              <a:rPr lang="en-US" sz="1600" dirty="0">
                <a:solidFill>
                  <a:srgbClr val="FF0000"/>
                </a:solidFill>
                <a:latin typeface="Titillium Web Light" panose="00000400000000000000" pitchFamily="2" charset="0"/>
              </a:rPr>
              <a:t>700 12 $</a:t>
            </a:r>
            <a:r>
              <a:rPr lang="en-US" sz="1600" dirty="0" err="1">
                <a:solidFill>
                  <a:srgbClr val="FF0000"/>
                </a:solidFill>
                <a:latin typeface="Titillium Web Light" panose="00000400000000000000" pitchFamily="2" charset="0"/>
              </a:rPr>
              <a:t>i</a:t>
            </a:r>
            <a:r>
              <a:rPr lang="en-US" sz="1600" dirty="0">
                <a:solidFill>
                  <a:srgbClr val="FF0000"/>
                </a:solidFill>
                <a:latin typeface="Titillium Web Light" panose="00000400000000000000" pitchFamily="2" charset="0"/>
              </a:rPr>
              <a:t> Work manifested: $a Harris, Ellen T. Interrogating the dead. [RDA]</a:t>
            </a:r>
          </a:p>
          <a:p>
            <a:pPr algn="l"/>
            <a:r>
              <a:rPr lang="en-US" sz="1600" dirty="0">
                <a:solidFill>
                  <a:srgbClr val="FF0000"/>
                </a:solidFill>
                <a:latin typeface="Titillium Web Light" panose="00000400000000000000" pitchFamily="2" charset="0"/>
              </a:rPr>
              <a:t>or </a:t>
            </a:r>
          </a:p>
          <a:p>
            <a:pPr algn="l"/>
            <a:r>
              <a:rPr lang="en-US" sz="1600" dirty="0">
                <a:solidFill>
                  <a:srgbClr val="FF0000"/>
                </a:solidFill>
                <a:latin typeface="Titillium Web Light" panose="00000400000000000000" pitchFamily="2" charset="0"/>
              </a:rPr>
              <a:t>700 12 $</a:t>
            </a:r>
            <a:r>
              <a:rPr lang="en-US" sz="1600" dirty="0" err="1">
                <a:solidFill>
                  <a:srgbClr val="FF0000"/>
                </a:solidFill>
                <a:latin typeface="Titillium Web Light" panose="00000400000000000000" pitchFamily="2" charset="0"/>
              </a:rPr>
              <a:t>i</a:t>
            </a:r>
            <a:r>
              <a:rPr lang="en-US" sz="1600" dirty="0">
                <a:solidFill>
                  <a:srgbClr val="FF0000"/>
                </a:solidFill>
                <a:latin typeface="Titillium Web Light" panose="00000400000000000000" pitchFamily="2" charset="0"/>
              </a:rPr>
              <a:t> Related work of work: $a Harris, Ellen T. Interrogating the dead. [LC/PCC]</a:t>
            </a:r>
          </a:p>
        </p:txBody>
      </p:sp>
      <p:sp>
        <p:nvSpPr>
          <p:cNvPr id="8" name="TextBox 7">
            <a:extLst>
              <a:ext uri="{FF2B5EF4-FFF2-40B4-BE49-F238E27FC236}">
                <a16:creationId xmlns:a16="http://schemas.microsoft.com/office/drawing/2014/main" id="{BCA93BF6-5EA9-4D82-8E0B-5E78D5EA32E2}"/>
              </a:ext>
            </a:extLst>
          </p:cNvPr>
          <p:cNvSpPr txBox="1"/>
          <p:nvPr/>
        </p:nvSpPr>
        <p:spPr>
          <a:xfrm>
            <a:off x="568960" y="3566530"/>
            <a:ext cx="1927707" cy="1815882"/>
          </a:xfrm>
          <a:prstGeom prst="rect">
            <a:avLst/>
          </a:prstGeom>
          <a:noFill/>
        </p:spPr>
        <p:txBody>
          <a:bodyPr wrap="square" rtlCol="0">
            <a:spAutoFit/>
          </a:bodyPr>
          <a:lstStyle/>
          <a:p>
            <a:pPr algn="l"/>
            <a:r>
              <a:rPr lang="en-US" sz="2800" dirty="0">
                <a:solidFill>
                  <a:schemeClr val="accent1">
                    <a:lumMod val="75000"/>
                  </a:schemeClr>
                </a:solidFill>
                <a:latin typeface="Titillium Web Light" panose="00000400000000000000" pitchFamily="2" charset="0"/>
              </a:rPr>
              <a:t>Potential new treatment under RDA</a:t>
            </a:r>
          </a:p>
        </p:txBody>
      </p:sp>
      <p:sp>
        <p:nvSpPr>
          <p:cNvPr id="9" name="TextBox 8">
            <a:extLst>
              <a:ext uri="{FF2B5EF4-FFF2-40B4-BE49-F238E27FC236}">
                <a16:creationId xmlns:a16="http://schemas.microsoft.com/office/drawing/2014/main" id="{08B8CD41-55CC-48A5-97C4-253D4D9B1E21}"/>
              </a:ext>
            </a:extLst>
          </p:cNvPr>
          <p:cNvSpPr txBox="1"/>
          <p:nvPr/>
        </p:nvSpPr>
        <p:spPr>
          <a:xfrm>
            <a:off x="878839" y="6396335"/>
            <a:ext cx="9575800" cy="461665"/>
          </a:xfrm>
          <a:prstGeom prst="rect">
            <a:avLst/>
          </a:prstGeom>
          <a:noFill/>
        </p:spPr>
        <p:txBody>
          <a:bodyPr wrap="square" rtlCol="0">
            <a:spAutoFit/>
          </a:bodyPr>
          <a:lstStyle/>
          <a:p>
            <a:pPr algn="r"/>
            <a:r>
              <a:rPr lang="en-US" sz="1200" dirty="0">
                <a:solidFill>
                  <a:schemeClr val="accent1">
                    <a:lumMod val="75000"/>
                  </a:schemeClr>
                </a:solidFill>
                <a:latin typeface="Titillium Web Light" panose="00000400000000000000" pitchFamily="2" charset="0"/>
              </a:rPr>
              <a:t>From </a:t>
            </a:r>
            <a:r>
              <a:rPr lang="en-US" sz="1200" dirty="0" err="1">
                <a:solidFill>
                  <a:schemeClr val="accent1">
                    <a:lumMod val="75000"/>
                  </a:schemeClr>
                </a:solidFill>
                <a:latin typeface="Titillium Web Light" panose="00000400000000000000" pitchFamily="2" charset="0"/>
              </a:rPr>
              <a:t>Iseminger</a:t>
            </a:r>
            <a:r>
              <a:rPr lang="en-US" sz="1200" dirty="0">
                <a:solidFill>
                  <a:schemeClr val="accent1">
                    <a:lumMod val="75000"/>
                  </a:schemeClr>
                </a:solidFill>
                <a:latin typeface="Titillium Web Light" panose="00000400000000000000" pitchFamily="2" charset="0"/>
              </a:rPr>
              <a:t>, Damien (2019). Aggregates in the IFLA Library Reference Model and RDA. http://www.rda-rsc.org/sites/all/files/Aggregates%20Iseminger%20PCC%20OpCo.pdf</a:t>
            </a:r>
          </a:p>
        </p:txBody>
      </p:sp>
    </p:spTree>
    <p:extLst>
      <p:ext uri="{BB962C8B-B14F-4D97-AF65-F5344CB8AC3E}">
        <p14:creationId xmlns:p14="http://schemas.microsoft.com/office/powerpoint/2010/main" val="18373995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3B9921-D9BD-4FBA-9899-C45ACFF1B28B}"/>
              </a:ext>
            </a:extLst>
          </p:cNvPr>
          <p:cNvSpPr>
            <a:spLocks noGrp="1"/>
          </p:cNvSpPr>
          <p:nvPr>
            <p:ph type="title"/>
          </p:nvPr>
        </p:nvSpPr>
        <p:spPr>
          <a:xfrm>
            <a:off x="378612" y="416873"/>
            <a:ext cx="9669627" cy="782007"/>
          </a:xfrm>
        </p:spPr>
        <p:txBody>
          <a:bodyPr/>
          <a:lstStyle/>
          <a:p>
            <a:r>
              <a:rPr lang="en-US" dirty="0"/>
              <a:t>Fictitious, pseudonymous, and non-human personages</a:t>
            </a:r>
          </a:p>
        </p:txBody>
      </p:sp>
      <p:sp>
        <p:nvSpPr>
          <p:cNvPr id="3" name="Text Placeholder 2">
            <a:extLst>
              <a:ext uri="{FF2B5EF4-FFF2-40B4-BE49-F238E27FC236}">
                <a16:creationId xmlns:a16="http://schemas.microsoft.com/office/drawing/2014/main" id="{48EEC15A-1CA3-48E0-8017-5D5078505686}"/>
              </a:ext>
            </a:extLst>
          </p:cNvPr>
          <p:cNvSpPr>
            <a:spLocks noGrp="1"/>
          </p:cNvSpPr>
          <p:nvPr>
            <p:ph type="body" idx="1"/>
          </p:nvPr>
        </p:nvSpPr>
        <p:spPr>
          <a:xfrm>
            <a:off x="568960" y="1381760"/>
            <a:ext cx="9403573" cy="4903640"/>
          </a:xfrm>
        </p:spPr>
        <p:txBody>
          <a:bodyPr/>
          <a:lstStyle/>
          <a:p>
            <a:r>
              <a:rPr lang="en-US" dirty="0"/>
              <a:t>In LRM, all agents (entities involved in the creation of bibliographic things of interest) have to be real people “who have lived or who are assumed to have lived”</a:t>
            </a:r>
          </a:p>
          <a:p>
            <a:r>
              <a:rPr lang="en-US" dirty="0"/>
              <a:t>Problem: what to do with books purported to be written by animals or non-human personages?</a:t>
            </a:r>
          </a:p>
          <a:p>
            <a:r>
              <a:rPr lang="en-US" dirty="0"/>
              <a:t>What do we do with animal actors and performers?</a:t>
            </a:r>
          </a:p>
          <a:p>
            <a:r>
              <a:rPr lang="en-US" dirty="0"/>
              <a:t>How do we treat works by spirits, angels, gods, or other non-human entities? </a:t>
            </a:r>
          </a:p>
          <a:p>
            <a:r>
              <a:rPr lang="en-US" dirty="0"/>
              <a:t>As catalogers we still want to record these things as access points for our users</a:t>
            </a:r>
          </a:p>
        </p:txBody>
      </p:sp>
    </p:spTree>
    <p:extLst>
      <p:ext uri="{BB962C8B-B14F-4D97-AF65-F5344CB8AC3E}">
        <p14:creationId xmlns:p14="http://schemas.microsoft.com/office/powerpoint/2010/main" val="34439064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DEC67F-E2C0-490C-9FE4-FB0B8AF9EC19}"/>
              </a:ext>
            </a:extLst>
          </p:cNvPr>
          <p:cNvSpPr>
            <a:spLocks noGrp="1"/>
          </p:cNvSpPr>
          <p:nvPr>
            <p:ph type="title"/>
          </p:nvPr>
        </p:nvSpPr>
        <p:spPr>
          <a:xfrm>
            <a:off x="490373" y="345753"/>
            <a:ext cx="9014800" cy="802327"/>
          </a:xfrm>
        </p:spPr>
        <p:txBody>
          <a:bodyPr/>
          <a:lstStyle/>
          <a:p>
            <a:r>
              <a:rPr lang="en-US" dirty="0"/>
              <a:t>LRM and non humans</a:t>
            </a:r>
          </a:p>
        </p:txBody>
      </p:sp>
      <p:sp>
        <p:nvSpPr>
          <p:cNvPr id="4" name="Text Placeholder 4">
            <a:extLst>
              <a:ext uri="{FF2B5EF4-FFF2-40B4-BE49-F238E27FC236}">
                <a16:creationId xmlns:a16="http://schemas.microsoft.com/office/drawing/2014/main" id="{A0707E93-A839-4D08-9436-45F6D4073246}"/>
              </a:ext>
            </a:extLst>
          </p:cNvPr>
          <p:cNvSpPr>
            <a:spLocks noGrp="1"/>
          </p:cNvSpPr>
          <p:nvPr>
            <p:ph type="body" idx="1"/>
          </p:nvPr>
        </p:nvSpPr>
        <p:spPr>
          <a:xfrm>
            <a:off x="415925" y="1148080"/>
            <a:ext cx="9556750" cy="5136833"/>
          </a:xfrm>
          <a:prstGeom prst="rect">
            <a:avLst/>
          </a:prstGeom>
        </p:spPr>
        <p:txBody>
          <a:bodyPr/>
          <a:lstStyle>
            <a:lvl1pPr marL="0" eaLnBrk="1" hangingPunct="1">
              <a:defRPr sz="2400">
                <a:latin typeface="+mn-lt"/>
                <a:ea typeface="+mn-ea"/>
                <a:cs typeface="+mn-cs"/>
              </a:defRPr>
            </a:lvl1pPr>
            <a:lvl2pPr marL="239238" eaLnBrk="1" hangingPunct="1">
              <a:defRPr>
                <a:latin typeface="+mn-lt"/>
                <a:ea typeface="+mn-ea"/>
                <a:cs typeface="+mn-cs"/>
              </a:defRPr>
            </a:lvl2pPr>
            <a:lvl3pPr marL="478477" eaLnBrk="1" hangingPunct="1">
              <a:defRPr>
                <a:latin typeface="+mn-lt"/>
                <a:ea typeface="+mn-ea"/>
                <a:cs typeface="+mn-cs"/>
              </a:defRPr>
            </a:lvl3pPr>
            <a:lvl4pPr marL="717715" eaLnBrk="1" hangingPunct="1">
              <a:defRPr>
                <a:latin typeface="+mn-lt"/>
                <a:ea typeface="+mn-ea"/>
                <a:cs typeface="+mn-cs"/>
              </a:defRPr>
            </a:lvl4pPr>
            <a:lvl5pPr marL="956954" eaLnBrk="1" hangingPunct="1">
              <a:defRPr>
                <a:latin typeface="+mn-lt"/>
                <a:ea typeface="+mn-ea"/>
                <a:cs typeface="+mn-cs"/>
              </a:defRPr>
            </a:lvl5pPr>
            <a:lvl6pPr marL="1196193" eaLnBrk="1" hangingPunct="1">
              <a:defRPr>
                <a:latin typeface="+mn-lt"/>
                <a:ea typeface="+mn-ea"/>
                <a:cs typeface="+mn-cs"/>
              </a:defRPr>
            </a:lvl6pPr>
            <a:lvl7pPr marL="1435431" eaLnBrk="1" hangingPunct="1">
              <a:defRPr>
                <a:latin typeface="+mn-lt"/>
                <a:ea typeface="+mn-ea"/>
                <a:cs typeface="+mn-cs"/>
              </a:defRPr>
            </a:lvl7pPr>
            <a:lvl8pPr marL="1674670" eaLnBrk="1" hangingPunct="1">
              <a:defRPr>
                <a:latin typeface="+mn-lt"/>
                <a:ea typeface="+mn-ea"/>
                <a:cs typeface="+mn-cs"/>
              </a:defRPr>
            </a:lvl8pPr>
            <a:lvl9pPr marL="1913908" eaLnBrk="1" hangingPunct="1">
              <a:defRPr>
                <a:latin typeface="+mn-lt"/>
                <a:ea typeface="+mn-ea"/>
                <a:cs typeface="+mn-cs"/>
              </a:defRPr>
            </a:lvl9pPr>
          </a:lstStyle>
          <a:p>
            <a:pPr marL="346075" indent="-346075">
              <a:buFont typeface="Arial" panose="020B0604020202020204" pitchFamily="34" charset="0"/>
              <a:buChar char="•"/>
            </a:pPr>
            <a:r>
              <a:rPr lang="en-US" dirty="0">
                <a:latin typeface="Titillium Web Light" panose="00000400000000000000" pitchFamily="2" charset="0"/>
              </a:rPr>
              <a:t>Res </a:t>
            </a:r>
            <a:r>
              <a:rPr lang="en-US" i="1" dirty="0">
                <a:latin typeface="Titillium Web Light" panose="00000400000000000000" pitchFamily="2" charset="0"/>
              </a:rPr>
              <a:t>has association with </a:t>
            </a:r>
            <a:r>
              <a:rPr lang="en-US" dirty="0">
                <a:latin typeface="Titillium Web Light" panose="00000400000000000000" pitchFamily="2" charset="0"/>
              </a:rPr>
              <a:t>Res</a:t>
            </a:r>
          </a:p>
          <a:p>
            <a:pPr marL="821377" lvl="2" indent="-342900">
              <a:buClr>
                <a:schemeClr val="accent1">
                  <a:lumMod val="75000"/>
                </a:schemeClr>
              </a:buClr>
            </a:pPr>
            <a:r>
              <a:rPr lang="en-US" dirty="0">
                <a:latin typeface="Titillium Web Light" panose="00000400000000000000" pitchFamily="2" charset="0"/>
              </a:rPr>
              <a:t>Res </a:t>
            </a:r>
            <a:r>
              <a:rPr lang="en-US" i="1" dirty="0">
                <a:latin typeface="Titillium Web Light" panose="00000400000000000000" pitchFamily="2" charset="0"/>
              </a:rPr>
              <a:t>is subject of </a:t>
            </a:r>
            <a:r>
              <a:rPr lang="en-US" dirty="0">
                <a:latin typeface="Titillium Web Light" panose="00000400000000000000" pitchFamily="2" charset="0"/>
              </a:rPr>
              <a:t>Work</a:t>
            </a:r>
          </a:p>
          <a:p>
            <a:pPr marL="342900" indent="-342900">
              <a:spcBef>
                <a:spcPts val="0"/>
              </a:spcBef>
              <a:buFont typeface="Arial" panose="020B0604020202020204" pitchFamily="34" charset="0"/>
              <a:buChar char="•"/>
            </a:pPr>
            <a:r>
              <a:rPr lang="en-US" dirty="0">
                <a:latin typeface="Titillium Web Light" panose="00000400000000000000" pitchFamily="2" charset="0"/>
              </a:rPr>
              <a:t>Res </a:t>
            </a:r>
            <a:r>
              <a:rPr lang="en-US" i="1" dirty="0">
                <a:latin typeface="Titillium Web Light" panose="00000400000000000000" pitchFamily="2" charset="0"/>
              </a:rPr>
              <a:t>has appellation </a:t>
            </a:r>
            <a:r>
              <a:rPr lang="en-US" dirty="0" err="1">
                <a:latin typeface="Titillium Web Light" panose="00000400000000000000" pitchFamily="2" charset="0"/>
              </a:rPr>
              <a:t>Nomen</a:t>
            </a:r>
            <a:endParaRPr lang="en-US" dirty="0">
              <a:latin typeface="Titillium Web Light" panose="00000400000000000000" pitchFamily="2" charset="0"/>
            </a:endParaRPr>
          </a:p>
          <a:p>
            <a:pPr indent="0">
              <a:buNone/>
            </a:pPr>
            <a:endParaRPr lang="en-US" sz="1000" dirty="0">
              <a:latin typeface="Titillium Web Light" panose="00000400000000000000" pitchFamily="2" charset="0"/>
            </a:endParaRPr>
          </a:p>
          <a:p>
            <a:pPr marL="342900" indent="-342900">
              <a:spcBef>
                <a:spcPts val="0"/>
              </a:spcBef>
            </a:pPr>
            <a:r>
              <a:rPr lang="en-US" dirty="0">
                <a:latin typeface="Titillium Web Light" panose="00000400000000000000" pitchFamily="2" charset="0"/>
              </a:rPr>
              <a:t>Koko the Gorilla (res) has association with film Koko: the gorilla that talks (res)</a:t>
            </a:r>
          </a:p>
          <a:p>
            <a:pPr lvl="2" indent="0">
              <a:buNone/>
            </a:pPr>
            <a:r>
              <a:rPr lang="en-US" dirty="0">
                <a:latin typeface="Titillium Web Light" panose="00000400000000000000" pitchFamily="2" charset="0"/>
              </a:rPr>
              <a:t>Koko the Gorilla (res) has appellation Koko (Gorilla) 1971- (</a:t>
            </a:r>
            <a:r>
              <a:rPr lang="en-US" dirty="0" err="1">
                <a:latin typeface="Titillium Web Light" panose="00000400000000000000" pitchFamily="2" charset="0"/>
              </a:rPr>
              <a:t>nomen</a:t>
            </a:r>
            <a:r>
              <a:rPr lang="en-US" dirty="0">
                <a:latin typeface="Titillium Web Light" panose="00000400000000000000" pitchFamily="2" charset="0"/>
              </a:rPr>
              <a:t>)</a:t>
            </a:r>
          </a:p>
          <a:p>
            <a:pPr marL="342900" indent="-342900"/>
            <a:r>
              <a:rPr lang="en-US" dirty="0">
                <a:latin typeface="Titillium Web Light" panose="00000400000000000000" pitchFamily="2" charset="0"/>
              </a:rPr>
              <a:t>Since RDA did not implement Res, LRM approach does not work for RDA</a:t>
            </a:r>
          </a:p>
          <a:p>
            <a:pPr marL="1060615" lvl="3" indent="-342900"/>
            <a:r>
              <a:rPr lang="en-US" sz="2000" dirty="0">
                <a:latin typeface="Titillium Web Light" panose="00000400000000000000" pitchFamily="2" charset="0"/>
              </a:rPr>
              <a:t>RDA Entity is all other entities defined in RDA</a:t>
            </a:r>
          </a:p>
          <a:p>
            <a:pPr marL="1060615" lvl="3" indent="-342900"/>
            <a:r>
              <a:rPr lang="en-US" sz="2000" dirty="0" err="1">
                <a:latin typeface="Titillium Web Light" panose="00000400000000000000" pitchFamily="2" charset="0"/>
              </a:rPr>
              <a:t>Nomen</a:t>
            </a:r>
            <a:r>
              <a:rPr lang="en-US" sz="2000" dirty="0">
                <a:latin typeface="Titillium Web Light" panose="00000400000000000000" pitchFamily="2" charset="0"/>
              </a:rPr>
              <a:t> is a designation that refers to an RDA Entity</a:t>
            </a:r>
          </a:p>
          <a:p>
            <a:pPr marL="1060615" lvl="3" indent="-342900"/>
            <a:r>
              <a:rPr lang="en-US" sz="2000" dirty="0">
                <a:latin typeface="Titillium Web Light" panose="00000400000000000000" pitchFamily="2" charset="0"/>
              </a:rPr>
              <a:t>Non-human personages are NOT included in RDA Entity</a:t>
            </a:r>
          </a:p>
          <a:p>
            <a:pPr marL="1060615" lvl="3" indent="-342900"/>
            <a:r>
              <a:rPr lang="en-US" sz="2000" dirty="0">
                <a:latin typeface="Titillium Web Light" panose="00000400000000000000" pitchFamily="2" charset="0"/>
              </a:rPr>
              <a:t>Non-human personages do not have relationships to </a:t>
            </a:r>
            <a:r>
              <a:rPr lang="en-US" sz="2000" dirty="0" err="1">
                <a:latin typeface="Titillium Web Light" panose="00000400000000000000" pitchFamily="2" charset="0"/>
              </a:rPr>
              <a:t>Nomen</a:t>
            </a:r>
            <a:r>
              <a:rPr lang="en-US" sz="2000" dirty="0">
                <a:latin typeface="Titillium Web Light" panose="00000400000000000000" pitchFamily="2" charset="0"/>
              </a:rPr>
              <a:t> in RDA</a:t>
            </a:r>
          </a:p>
          <a:p>
            <a:pPr marL="1060615" lvl="3" indent="-342900"/>
            <a:r>
              <a:rPr lang="en-US" sz="2000" dirty="0">
                <a:latin typeface="Titillium Web Light" panose="00000400000000000000" pitchFamily="2" charset="0"/>
              </a:rPr>
              <a:t>RDA calls these “Fictitious and non-human appellations”</a:t>
            </a:r>
          </a:p>
          <a:p>
            <a:pPr marL="821377" lvl="2" indent="-342900"/>
            <a:endParaRPr lang="en-US" dirty="0">
              <a:latin typeface="Titillium Web Light" panose="00000400000000000000" pitchFamily="2" charset="0"/>
            </a:endParaRPr>
          </a:p>
          <a:p>
            <a:pPr indent="0">
              <a:buNone/>
            </a:pPr>
            <a:endParaRPr lang="en-US" dirty="0"/>
          </a:p>
        </p:txBody>
      </p:sp>
    </p:spTree>
    <p:extLst>
      <p:ext uri="{BB962C8B-B14F-4D97-AF65-F5344CB8AC3E}">
        <p14:creationId xmlns:p14="http://schemas.microsoft.com/office/powerpoint/2010/main" val="2143685343"/>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79C2E-DEF7-4553-ACE1-6B70688EDD99}"/>
              </a:ext>
            </a:extLst>
          </p:cNvPr>
          <p:cNvSpPr>
            <a:spLocks noGrp="1"/>
          </p:cNvSpPr>
          <p:nvPr>
            <p:ph type="title"/>
          </p:nvPr>
        </p:nvSpPr>
        <p:spPr>
          <a:xfrm>
            <a:off x="520853" y="315273"/>
            <a:ext cx="9014800" cy="761687"/>
          </a:xfrm>
        </p:spPr>
        <p:txBody>
          <a:bodyPr/>
          <a:lstStyle/>
          <a:p>
            <a:r>
              <a:rPr lang="en-US" dirty="0"/>
              <a:t>Non-human personages as “agents”</a:t>
            </a:r>
          </a:p>
        </p:txBody>
      </p:sp>
      <p:sp>
        <p:nvSpPr>
          <p:cNvPr id="3" name="Text Placeholder 2">
            <a:extLst>
              <a:ext uri="{FF2B5EF4-FFF2-40B4-BE49-F238E27FC236}">
                <a16:creationId xmlns:a16="http://schemas.microsoft.com/office/drawing/2014/main" id="{714698E4-1B51-44A2-AB6D-8C9002A0A4D6}"/>
              </a:ext>
            </a:extLst>
          </p:cNvPr>
          <p:cNvSpPr>
            <a:spLocks noGrp="1"/>
          </p:cNvSpPr>
          <p:nvPr>
            <p:ph type="body" idx="1"/>
          </p:nvPr>
        </p:nvSpPr>
        <p:spPr>
          <a:xfrm>
            <a:off x="520853" y="1219200"/>
            <a:ext cx="9451680" cy="4175760"/>
          </a:xfrm>
        </p:spPr>
        <p:txBody>
          <a:bodyPr/>
          <a:lstStyle/>
          <a:p>
            <a:pPr>
              <a:spcAft>
                <a:spcPts val="1200"/>
              </a:spcAft>
            </a:pPr>
            <a:r>
              <a:rPr lang="en-US" dirty="0"/>
              <a:t>Two main types of non-human personages in agent-type roles	</a:t>
            </a:r>
          </a:p>
          <a:p>
            <a:pPr>
              <a:spcAft>
                <a:spcPts val="1200"/>
              </a:spcAft>
            </a:pPr>
            <a:r>
              <a:rPr lang="en-US" sz="2400" dirty="0"/>
              <a:t>Clear use of a non-human/fictitious personage as a pseudonym for a “real” person</a:t>
            </a:r>
          </a:p>
          <a:p>
            <a:pPr>
              <a:spcAft>
                <a:spcPts val="1200"/>
              </a:spcAft>
            </a:pPr>
            <a:r>
              <a:rPr lang="en-US" sz="2400" dirty="0"/>
              <a:t>Non-humans performing in an agent-like capacity</a:t>
            </a:r>
          </a:p>
          <a:p>
            <a:pPr marL="821377" lvl="2" indent="-342900">
              <a:buClr>
                <a:schemeClr val="accent1">
                  <a:lumMod val="75000"/>
                </a:schemeClr>
              </a:buClr>
              <a:buFont typeface="Wingdings" panose="05000000000000000000" pitchFamily="2" charset="2"/>
              <a:buChar char="§"/>
            </a:pPr>
            <a:r>
              <a:rPr lang="en-US" sz="2000" dirty="0"/>
              <a:t>Animals performing in film, television, stage shows, etc.</a:t>
            </a:r>
          </a:p>
          <a:p>
            <a:pPr marL="821377" lvl="2" indent="-342900">
              <a:buClr>
                <a:schemeClr val="accent1">
                  <a:lumMod val="75000"/>
                </a:schemeClr>
              </a:buClr>
              <a:buFont typeface="Wingdings" panose="05000000000000000000" pitchFamily="2" charset="2"/>
              <a:buChar char="§"/>
            </a:pPr>
            <a:r>
              <a:rPr lang="en-US" sz="2000" dirty="0"/>
              <a:t>Animal communication (blue whale and bird song, Koko the gorilla’s ASL)</a:t>
            </a:r>
          </a:p>
          <a:p>
            <a:pPr marL="821377" lvl="2" indent="-342900">
              <a:buClr>
                <a:schemeClr val="accent1">
                  <a:lumMod val="75000"/>
                </a:schemeClr>
              </a:buClr>
              <a:buFont typeface="Wingdings" panose="05000000000000000000" pitchFamily="2" charset="2"/>
              <a:buChar char="§"/>
            </a:pPr>
            <a:r>
              <a:rPr lang="en-US" sz="2000" dirty="0"/>
              <a:t>Spirits, angels, gods etc. acting as creators of works</a:t>
            </a:r>
          </a:p>
          <a:p>
            <a:pPr marL="101598" indent="0">
              <a:buNone/>
            </a:pPr>
            <a:endParaRPr lang="en-US" dirty="0"/>
          </a:p>
        </p:txBody>
      </p:sp>
    </p:spTree>
    <p:extLst>
      <p:ext uri="{BB962C8B-B14F-4D97-AF65-F5344CB8AC3E}">
        <p14:creationId xmlns:p14="http://schemas.microsoft.com/office/powerpoint/2010/main" val="174512572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D8634-D9E9-413D-8B95-41DC167C9978}"/>
              </a:ext>
            </a:extLst>
          </p:cNvPr>
          <p:cNvSpPr>
            <a:spLocks noGrp="1"/>
          </p:cNvSpPr>
          <p:nvPr>
            <p:ph type="title"/>
          </p:nvPr>
        </p:nvSpPr>
        <p:spPr>
          <a:xfrm>
            <a:off x="531013" y="396553"/>
            <a:ext cx="9014800" cy="680407"/>
          </a:xfrm>
        </p:spPr>
        <p:txBody>
          <a:bodyPr/>
          <a:lstStyle/>
          <a:p>
            <a:r>
              <a:rPr lang="en-US" dirty="0"/>
              <a:t>Non-human personages as pseudonyms</a:t>
            </a:r>
          </a:p>
        </p:txBody>
      </p:sp>
      <p:sp>
        <p:nvSpPr>
          <p:cNvPr id="3" name="Text Placeholder 2">
            <a:extLst>
              <a:ext uri="{FF2B5EF4-FFF2-40B4-BE49-F238E27FC236}">
                <a16:creationId xmlns:a16="http://schemas.microsoft.com/office/drawing/2014/main" id="{AF943565-349F-4A12-946A-2DE5341D0AC3}"/>
              </a:ext>
            </a:extLst>
          </p:cNvPr>
          <p:cNvSpPr>
            <a:spLocks noGrp="1"/>
          </p:cNvSpPr>
          <p:nvPr>
            <p:ph type="body" idx="1"/>
          </p:nvPr>
        </p:nvSpPr>
        <p:spPr>
          <a:xfrm>
            <a:off x="531013" y="1249680"/>
            <a:ext cx="4701387" cy="5035720"/>
          </a:xfrm>
        </p:spPr>
        <p:txBody>
          <a:bodyPr/>
          <a:lstStyle/>
          <a:p>
            <a:pPr>
              <a:spcBef>
                <a:spcPts val="0"/>
              </a:spcBef>
              <a:spcAft>
                <a:spcPts val="600"/>
              </a:spcAft>
            </a:pPr>
            <a:r>
              <a:rPr lang="en-US" dirty="0"/>
              <a:t>Non-humans clearly acting as pseudonyms, treat as pseudonyms</a:t>
            </a:r>
          </a:p>
          <a:p>
            <a:pPr>
              <a:spcBef>
                <a:spcPts val="0"/>
              </a:spcBef>
              <a:spcAft>
                <a:spcPts val="600"/>
              </a:spcAft>
            </a:pPr>
            <a:r>
              <a:rPr lang="en-US" sz="2200" dirty="0"/>
              <a:t>No qualitative difference between a person using a “person-like” pseudonym vs. a “non-human” pseudonym</a:t>
            </a:r>
          </a:p>
          <a:p>
            <a:pPr lvl="1">
              <a:spcAft>
                <a:spcPts val="600"/>
              </a:spcAft>
              <a:buClr>
                <a:schemeClr val="accent1">
                  <a:lumMod val="75000"/>
                </a:schemeClr>
              </a:buClr>
              <a:buFont typeface="Wingdings" panose="05000000000000000000" pitchFamily="2" charset="2"/>
              <a:buChar char="Ø"/>
            </a:pPr>
            <a:r>
              <a:rPr lang="en-US" sz="2000" dirty="0"/>
              <a:t>Geronimo Stilton is a pseudonym for (probably) Elisabetta </a:t>
            </a:r>
            <a:r>
              <a:rPr lang="en-US" sz="2000" dirty="0" err="1"/>
              <a:t>Dami</a:t>
            </a:r>
            <a:endParaRPr lang="en-US" sz="2000" dirty="0"/>
          </a:p>
          <a:p>
            <a:pPr lvl="1">
              <a:spcAft>
                <a:spcPts val="600"/>
              </a:spcAft>
              <a:buClr>
                <a:schemeClr val="accent1">
                  <a:lumMod val="75000"/>
                </a:schemeClr>
              </a:buClr>
              <a:buFont typeface="Wingdings" panose="05000000000000000000" pitchFamily="2" charset="2"/>
              <a:buChar char="Ø"/>
            </a:pPr>
            <a:r>
              <a:rPr lang="en-US" sz="2000" dirty="0"/>
              <a:t>Richard Bachman is a pseudonym for Stephen King</a:t>
            </a:r>
          </a:p>
          <a:p>
            <a:pPr lvl="1">
              <a:spcAft>
                <a:spcPts val="600"/>
              </a:spcAft>
              <a:buClr>
                <a:schemeClr val="accent1">
                  <a:lumMod val="75000"/>
                </a:schemeClr>
              </a:buClr>
              <a:buFont typeface="Wingdings" panose="05000000000000000000" pitchFamily="2" charset="2"/>
              <a:buChar char="Ø"/>
            </a:pPr>
            <a:r>
              <a:rPr lang="en-US" sz="2000" dirty="0"/>
              <a:t>Millie is a pseudonym for Barbara Bush</a:t>
            </a:r>
          </a:p>
          <a:p>
            <a:endParaRPr lang="en-US" dirty="0"/>
          </a:p>
        </p:txBody>
      </p:sp>
      <p:pic>
        <p:nvPicPr>
          <p:cNvPr id="4" name="Content Placeholder 3">
            <a:extLst>
              <a:ext uri="{FF2B5EF4-FFF2-40B4-BE49-F238E27FC236}">
                <a16:creationId xmlns:a16="http://schemas.microsoft.com/office/drawing/2014/main" id="{28D49D7B-440E-4083-BB2C-BA5D421FE572}"/>
              </a:ext>
            </a:extLst>
          </p:cNvPr>
          <p:cNvPicPr>
            <a:picLocks noGrp="1" noChangeAspect="1"/>
          </p:cNvPicPr>
          <p:nvPr/>
        </p:nvPicPr>
        <p:blipFill rotWithShape="1">
          <a:blip r:embed="rId2"/>
          <a:srcRect l="27323" t="18181" r="30562" b="7792"/>
          <a:stretch/>
        </p:blipFill>
        <p:spPr>
          <a:xfrm>
            <a:off x="6096000" y="1493833"/>
            <a:ext cx="3169920" cy="4632958"/>
          </a:xfrm>
          <a:prstGeom prst="rect">
            <a:avLst/>
          </a:prstGeom>
          <a:ln>
            <a:solidFill>
              <a:schemeClr val="tx1"/>
            </a:solidFill>
          </a:ln>
        </p:spPr>
      </p:pic>
    </p:spTree>
    <p:extLst>
      <p:ext uri="{BB962C8B-B14F-4D97-AF65-F5344CB8AC3E}">
        <p14:creationId xmlns:p14="http://schemas.microsoft.com/office/powerpoint/2010/main" val="135391425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993ABEE-0238-484D-B1DC-C56058413EFC}"/>
              </a:ext>
            </a:extLst>
          </p:cNvPr>
          <p:cNvSpPr>
            <a:spLocks noGrp="1"/>
          </p:cNvSpPr>
          <p:nvPr>
            <p:ph type="body" idx="1"/>
          </p:nvPr>
        </p:nvSpPr>
        <p:spPr>
          <a:xfrm>
            <a:off x="5567679" y="487680"/>
            <a:ext cx="4404853" cy="5797720"/>
          </a:xfrm>
        </p:spPr>
        <p:txBody>
          <a:bodyPr/>
          <a:lstStyle/>
          <a:p>
            <a:pPr marL="101598" indent="0">
              <a:buNone/>
            </a:pPr>
            <a:r>
              <a:rPr lang="en-US" sz="2000" dirty="0"/>
              <a:t>Geronimo Stilton pseudonym of ? (perhaps Elisabetta </a:t>
            </a:r>
            <a:r>
              <a:rPr lang="en-US" sz="2000" dirty="0" err="1"/>
              <a:t>Dami</a:t>
            </a:r>
            <a:r>
              <a:rPr lang="en-US" sz="2000" dirty="0"/>
              <a:t>)</a:t>
            </a:r>
          </a:p>
          <a:p>
            <a:endParaRPr lang="en-US" sz="2000" dirty="0"/>
          </a:p>
          <a:p>
            <a:r>
              <a:rPr lang="en-US" sz="2000" dirty="0"/>
              <a:t>record the author (person/agent) as Elisabetta </a:t>
            </a:r>
            <a:r>
              <a:rPr lang="en-US" sz="2000" dirty="0" err="1"/>
              <a:t>Dami</a:t>
            </a:r>
            <a:r>
              <a:rPr lang="en-US" sz="2000" dirty="0"/>
              <a:t>, and relate the pseudonym Geronimo Stilton to her in her authority record, or</a:t>
            </a:r>
          </a:p>
          <a:p>
            <a:r>
              <a:rPr lang="en-US" sz="2000" dirty="0"/>
              <a:t>record Geronimo Stilton as the author (person/agent) with his own authority record and relate the appellations of Geronimo Stilton and Elisabetta </a:t>
            </a:r>
            <a:r>
              <a:rPr lang="en-US" sz="2000" dirty="0" err="1"/>
              <a:t>Dami</a:t>
            </a:r>
            <a:r>
              <a:rPr lang="en-US" sz="2000" dirty="0"/>
              <a:t> to each other using the appropriate relationships, in this case “real identity of person” and “real identity of person of”</a:t>
            </a:r>
          </a:p>
        </p:txBody>
      </p:sp>
      <p:pic>
        <p:nvPicPr>
          <p:cNvPr id="4" name="Content Placeholder 3">
            <a:extLst>
              <a:ext uri="{FF2B5EF4-FFF2-40B4-BE49-F238E27FC236}">
                <a16:creationId xmlns:a16="http://schemas.microsoft.com/office/drawing/2014/main" id="{DB53BC03-B7B1-4529-A475-25DB0F6F5CD9}"/>
              </a:ext>
            </a:extLst>
          </p:cNvPr>
          <p:cNvPicPr>
            <a:picLocks noGrp="1" noChangeAspect="1"/>
          </p:cNvPicPr>
          <p:nvPr/>
        </p:nvPicPr>
        <p:blipFill rotWithShape="1">
          <a:blip r:embed="rId2"/>
          <a:srcRect l="27323" t="18181" r="30562" b="7792"/>
          <a:stretch/>
        </p:blipFill>
        <p:spPr>
          <a:xfrm>
            <a:off x="1417854" y="1252219"/>
            <a:ext cx="3631666" cy="5307819"/>
          </a:xfrm>
          <a:prstGeom prst="rect">
            <a:avLst/>
          </a:prstGeom>
          <a:ln>
            <a:solidFill>
              <a:schemeClr val="tx1"/>
            </a:solidFill>
          </a:ln>
        </p:spPr>
      </p:pic>
      <p:sp>
        <p:nvSpPr>
          <p:cNvPr id="5" name="TextBox 4">
            <a:extLst>
              <a:ext uri="{FF2B5EF4-FFF2-40B4-BE49-F238E27FC236}">
                <a16:creationId xmlns:a16="http://schemas.microsoft.com/office/drawing/2014/main" id="{136607A5-8083-43BF-A288-5B51AE1812A7}"/>
              </a:ext>
            </a:extLst>
          </p:cNvPr>
          <p:cNvSpPr txBox="1"/>
          <p:nvPr/>
        </p:nvSpPr>
        <p:spPr>
          <a:xfrm>
            <a:off x="711200" y="386080"/>
            <a:ext cx="4003040" cy="830997"/>
          </a:xfrm>
          <a:prstGeom prst="rect">
            <a:avLst/>
          </a:prstGeom>
          <a:noFill/>
        </p:spPr>
        <p:txBody>
          <a:bodyPr wrap="square" rtlCol="0">
            <a:spAutoFit/>
          </a:bodyPr>
          <a:lstStyle/>
          <a:p>
            <a:pPr algn="l"/>
            <a:r>
              <a:rPr lang="en-US" sz="2400" dirty="0">
                <a:solidFill>
                  <a:schemeClr val="accent1">
                    <a:lumMod val="75000"/>
                  </a:schemeClr>
                </a:solidFill>
                <a:latin typeface="Titillium Web Light" panose="00000400000000000000" pitchFamily="2" charset="0"/>
              </a:rPr>
              <a:t>Pseudonym: real agent known</a:t>
            </a:r>
          </a:p>
        </p:txBody>
      </p:sp>
    </p:spTree>
    <p:extLst>
      <p:ext uri="{BB962C8B-B14F-4D97-AF65-F5344CB8AC3E}">
        <p14:creationId xmlns:p14="http://schemas.microsoft.com/office/powerpoint/2010/main" val="135619085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9B4784A-044A-42A6-BB5F-AF68AD19A4A0}"/>
              </a:ext>
            </a:extLst>
          </p:cNvPr>
          <p:cNvSpPr>
            <a:spLocks noGrp="1"/>
          </p:cNvSpPr>
          <p:nvPr>
            <p:ph type="body" idx="1"/>
          </p:nvPr>
        </p:nvSpPr>
        <p:spPr>
          <a:xfrm>
            <a:off x="5415279" y="889000"/>
            <a:ext cx="4293093" cy="5582920"/>
          </a:xfrm>
        </p:spPr>
        <p:txBody>
          <a:bodyPr/>
          <a:lstStyle/>
          <a:p>
            <a:pPr marL="101598" indent="0">
              <a:spcAft>
                <a:spcPts val="1200"/>
              </a:spcAft>
              <a:buNone/>
            </a:pPr>
            <a:r>
              <a:rPr lang="en-US" dirty="0"/>
              <a:t>Kermit the Frog </a:t>
            </a:r>
            <a:r>
              <a:rPr lang="en-US" dirty="0">
                <a:sym typeface="Webdings" panose="05030102010509060703" pitchFamily="18" charset="2"/>
              </a:rPr>
              <a:t>pseudonym for ?</a:t>
            </a:r>
          </a:p>
          <a:p>
            <a:pPr marL="101598" indent="0">
              <a:spcAft>
                <a:spcPts val="1200"/>
              </a:spcAft>
              <a:buNone/>
            </a:pPr>
            <a:r>
              <a:rPr lang="en-US" dirty="0">
                <a:sym typeface="Webdings" panose="05030102010509060703" pitchFamily="18" charset="2"/>
              </a:rPr>
              <a:t>(unknown human creator(s))</a:t>
            </a:r>
          </a:p>
          <a:p>
            <a:pPr marL="285750" indent="-285750">
              <a:spcAft>
                <a:spcPts val="1200"/>
              </a:spcAft>
              <a:buFont typeface="Arial" panose="020B0604020202020204" pitchFamily="34" charset="0"/>
              <a:buChar char="•"/>
            </a:pPr>
            <a:r>
              <a:rPr lang="en-US" dirty="0">
                <a:sym typeface="Webdings" panose="05030102010509060703" pitchFamily="18" charset="2"/>
              </a:rPr>
              <a:t>record the fictitious entity using an unstructured or structured (access point) description</a:t>
            </a:r>
          </a:p>
          <a:p>
            <a:pPr marL="285750" indent="-285750">
              <a:spcAft>
                <a:spcPts val="1200"/>
              </a:spcAft>
              <a:buFont typeface="Arial" panose="020B0604020202020204" pitchFamily="34" charset="0"/>
              <a:buChar char="•"/>
            </a:pPr>
            <a:r>
              <a:rPr lang="en-US" dirty="0">
                <a:sym typeface="Webdings" panose="05030102010509060703" pitchFamily="18" charset="2"/>
              </a:rPr>
              <a:t>relate the entity to the resource using an appropriate relationship (creator agent of work, author person, etc.)</a:t>
            </a:r>
            <a:endParaRPr lang="en-US" dirty="0"/>
          </a:p>
        </p:txBody>
      </p:sp>
      <p:sp>
        <p:nvSpPr>
          <p:cNvPr id="4" name="TextBox 3">
            <a:extLst>
              <a:ext uri="{FF2B5EF4-FFF2-40B4-BE49-F238E27FC236}">
                <a16:creationId xmlns:a16="http://schemas.microsoft.com/office/drawing/2014/main" id="{86931FAB-9F17-4EF9-BBEB-ADC31ABA1E62}"/>
              </a:ext>
            </a:extLst>
          </p:cNvPr>
          <p:cNvSpPr txBox="1"/>
          <p:nvPr/>
        </p:nvSpPr>
        <p:spPr>
          <a:xfrm>
            <a:off x="711200" y="386080"/>
            <a:ext cx="4003040" cy="830997"/>
          </a:xfrm>
          <a:prstGeom prst="rect">
            <a:avLst/>
          </a:prstGeom>
          <a:noFill/>
        </p:spPr>
        <p:txBody>
          <a:bodyPr wrap="square" rtlCol="0">
            <a:spAutoFit/>
          </a:bodyPr>
          <a:lstStyle/>
          <a:p>
            <a:pPr algn="l"/>
            <a:r>
              <a:rPr lang="en-US" sz="2400" dirty="0">
                <a:solidFill>
                  <a:schemeClr val="accent1">
                    <a:lumMod val="75000"/>
                  </a:schemeClr>
                </a:solidFill>
                <a:latin typeface="Titillium Web Light" panose="00000400000000000000" pitchFamily="2" charset="0"/>
              </a:rPr>
              <a:t>Pseudonym: real agent unknown</a:t>
            </a:r>
          </a:p>
        </p:txBody>
      </p:sp>
      <p:pic>
        <p:nvPicPr>
          <p:cNvPr id="5" name="Picture 4">
            <a:extLst>
              <a:ext uri="{FF2B5EF4-FFF2-40B4-BE49-F238E27FC236}">
                <a16:creationId xmlns:a16="http://schemas.microsoft.com/office/drawing/2014/main" id="{DB6FF848-B26B-4DE5-BF88-B9A989CCAD9B}"/>
              </a:ext>
            </a:extLst>
          </p:cNvPr>
          <p:cNvPicPr>
            <a:picLocks noChangeAspect="1"/>
          </p:cNvPicPr>
          <p:nvPr/>
        </p:nvPicPr>
        <p:blipFill rotWithShape="1">
          <a:blip r:embed="rId2"/>
          <a:srcRect l="42738" t="25985" r="26666" b="9974"/>
          <a:stretch/>
        </p:blipFill>
        <p:spPr>
          <a:xfrm>
            <a:off x="772159" y="1223741"/>
            <a:ext cx="4014233" cy="5248179"/>
          </a:xfrm>
          <a:prstGeom prst="rect">
            <a:avLst/>
          </a:prstGeom>
        </p:spPr>
      </p:pic>
    </p:spTree>
    <p:extLst>
      <p:ext uri="{BB962C8B-B14F-4D97-AF65-F5344CB8AC3E}">
        <p14:creationId xmlns:p14="http://schemas.microsoft.com/office/powerpoint/2010/main" val="244196487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2974B6-9A22-4785-9868-844D7F03CC72}"/>
              </a:ext>
            </a:extLst>
          </p:cNvPr>
          <p:cNvSpPr>
            <a:spLocks noGrp="1"/>
          </p:cNvSpPr>
          <p:nvPr>
            <p:ph type="title"/>
          </p:nvPr>
        </p:nvSpPr>
        <p:spPr>
          <a:xfrm>
            <a:off x="449733" y="437193"/>
            <a:ext cx="9014800" cy="802327"/>
          </a:xfrm>
        </p:spPr>
        <p:txBody>
          <a:bodyPr/>
          <a:lstStyle/>
          <a:p>
            <a:r>
              <a:rPr lang="en-US" dirty="0"/>
              <a:t>Animal and non-human creators/performers</a:t>
            </a:r>
          </a:p>
        </p:txBody>
      </p:sp>
      <p:sp>
        <p:nvSpPr>
          <p:cNvPr id="3" name="Text Placeholder 2">
            <a:extLst>
              <a:ext uri="{FF2B5EF4-FFF2-40B4-BE49-F238E27FC236}">
                <a16:creationId xmlns:a16="http://schemas.microsoft.com/office/drawing/2014/main" id="{24C8E1EE-DC53-4E52-81B1-C04C36469482}"/>
              </a:ext>
            </a:extLst>
          </p:cNvPr>
          <p:cNvSpPr>
            <a:spLocks noGrp="1"/>
          </p:cNvSpPr>
          <p:nvPr>
            <p:ph type="body" idx="1"/>
          </p:nvPr>
        </p:nvSpPr>
        <p:spPr>
          <a:xfrm>
            <a:off x="449733" y="1513840"/>
            <a:ext cx="9522800" cy="4771560"/>
          </a:xfrm>
        </p:spPr>
        <p:txBody>
          <a:bodyPr/>
          <a:lstStyle/>
          <a:p>
            <a:pPr marL="101598" indent="0">
              <a:spcAft>
                <a:spcPts val="1200"/>
              </a:spcAft>
              <a:buNone/>
            </a:pPr>
            <a:r>
              <a:rPr lang="en-US" dirty="0"/>
              <a:t>Non-human/animal creators/performers present a special case</a:t>
            </a:r>
          </a:p>
          <a:p>
            <a:pPr marL="582138" lvl="1" indent="-342900">
              <a:spcAft>
                <a:spcPts val="1200"/>
              </a:spcAft>
              <a:buClr>
                <a:schemeClr val="accent1">
                  <a:lumMod val="75000"/>
                </a:schemeClr>
              </a:buClr>
              <a:buFont typeface="Arial" panose="020B0604020202020204" pitchFamily="34" charset="0"/>
              <a:buChar char="•"/>
            </a:pPr>
            <a:r>
              <a:rPr lang="en-US" sz="2400" dirty="0"/>
              <a:t>They CANNOT be agents under LRM/RDA, BUT</a:t>
            </a:r>
          </a:p>
          <a:p>
            <a:pPr marL="582138" lvl="1" indent="-342900">
              <a:spcAft>
                <a:spcPts val="1200"/>
              </a:spcAft>
              <a:buClr>
                <a:schemeClr val="accent1">
                  <a:lumMod val="75000"/>
                </a:schemeClr>
              </a:buClr>
              <a:buFont typeface="Arial" panose="020B0604020202020204" pitchFamily="34" charset="0"/>
              <a:buChar char="•"/>
            </a:pPr>
            <a:r>
              <a:rPr lang="en-US" sz="2400" dirty="0"/>
              <a:t>They are also clearly not pseudonyms of a “real” person in an agent capacity </a:t>
            </a:r>
          </a:p>
          <a:p>
            <a:pPr marL="582138" lvl="1" indent="-342900">
              <a:spcAft>
                <a:spcPts val="1200"/>
              </a:spcAft>
              <a:buClr>
                <a:schemeClr val="accent1">
                  <a:lumMod val="75000"/>
                </a:schemeClr>
              </a:buClr>
              <a:buFont typeface="Arial" panose="020B0604020202020204" pitchFamily="34" charset="0"/>
              <a:buChar char="•"/>
            </a:pPr>
            <a:r>
              <a:rPr lang="en-US" sz="2400" dirty="0"/>
              <a:t>They DO perform tasks and roles that we would normally attribute to an agent</a:t>
            </a:r>
          </a:p>
          <a:p>
            <a:r>
              <a:rPr lang="en-US" dirty="0"/>
              <a:t>RDA treats these as “non-RDA entities” in the same way subjects are non-RDA entities; that is, they are outside the scope of RDA but can be related to resources using the “related entity” relationship</a:t>
            </a:r>
          </a:p>
          <a:p>
            <a:pPr marL="101598" indent="0">
              <a:buNone/>
            </a:pPr>
            <a:endParaRPr lang="en-US" dirty="0"/>
          </a:p>
        </p:txBody>
      </p:sp>
    </p:spTree>
    <p:extLst>
      <p:ext uri="{BB962C8B-B14F-4D97-AF65-F5344CB8AC3E}">
        <p14:creationId xmlns:p14="http://schemas.microsoft.com/office/powerpoint/2010/main" val="7324279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9E1BE15-371D-479D-9597-840DC06E87C3}"/>
              </a:ext>
            </a:extLst>
          </p:cNvPr>
          <p:cNvPicPr>
            <a:picLocks noChangeAspect="1"/>
          </p:cNvPicPr>
          <p:nvPr/>
        </p:nvPicPr>
        <p:blipFill rotWithShape="1">
          <a:blip r:embed="rId2"/>
          <a:srcRect l="3963" t="24308" r="3963" b="42912"/>
          <a:stretch/>
        </p:blipFill>
        <p:spPr>
          <a:xfrm>
            <a:off x="1487898" y="702832"/>
            <a:ext cx="7793804" cy="2363695"/>
          </a:xfrm>
          <a:prstGeom prst="rect">
            <a:avLst/>
          </a:prstGeom>
        </p:spPr>
      </p:pic>
      <p:pic>
        <p:nvPicPr>
          <p:cNvPr id="3" name="Picture 2">
            <a:extLst>
              <a:ext uri="{FF2B5EF4-FFF2-40B4-BE49-F238E27FC236}">
                <a16:creationId xmlns:a16="http://schemas.microsoft.com/office/drawing/2014/main" id="{466680F5-E101-4496-A000-D87284CC2787}"/>
              </a:ext>
            </a:extLst>
          </p:cNvPr>
          <p:cNvPicPr>
            <a:picLocks noChangeAspect="1"/>
          </p:cNvPicPr>
          <p:nvPr/>
        </p:nvPicPr>
        <p:blipFill rotWithShape="1">
          <a:blip r:embed="rId3"/>
          <a:srcRect l="4305" t="39369" r="2453" b="36711"/>
          <a:stretch/>
        </p:blipFill>
        <p:spPr>
          <a:xfrm>
            <a:off x="1487898" y="3429000"/>
            <a:ext cx="7823198" cy="1709706"/>
          </a:xfrm>
          <a:prstGeom prst="rect">
            <a:avLst/>
          </a:prstGeom>
        </p:spPr>
      </p:pic>
      <p:sp>
        <p:nvSpPr>
          <p:cNvPr id="4" name="TextBox 6">
            <a:extLst>
              <a:ext uri="{FF2B5EF4-FFF2-40B4-BE49-F238E27FC236}">
                <a16:creationId xmlns:a16="http://schemas.microsoft.com/office/drawing/2014/main" id="{CE63D08E-DD70-4725-85FA-82D370677A77}"/>
              </a:ext>
            </a:extLst>
          </p:cNvPr>
          <p:cNvSpPr txBox="1"/>
          <p:nvPr/>
        </p:nvSpPr>
        <p:spPr>
          <a:xfrm>
            <a:off x="1487898" y="5316513"/>
            <a:ext cx="7823198" cy="369332"/>
          </a:xfrm>
          <a:prstGeom prst="rect">
            <a:avLst/>
          </a:prstGeom>
          <a:noFill/>
          <a:ln w="25400">
            <a:solidFill>
              <a:schemeClr val="accent1">
                <a:lumMod val="75000"/>
              </a:schemeClr>
            </a:solidFill>
          </a:ln>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tillium Web Light" panose="00000400000000000000" pitchFamily="2" charset="0"/>
              </a:rPr>
              <a:t>700 0  </a:t>
            </a:r>
            <a:r>
              <a:rPr lang="en-US" dirty="0" err="1">
                <a:latin typeface="Titillium Web Light" panose="00000400000000000000" pitchFamily="2" charset="0"/>
              </a:rPr>
              <a:t>ǂi</a:t>
            </a:r>
            <a:r>
              <a:rPr lang="en-US" dirty="0">
                <a:latin typeface="Titillium Web Light" panose="00000400000000000000" pitchFamily="2" charset="0"/>
              </a:rPr>
              <a:t> Related entity of work: </a:t>
            </a:r>
            <a:r>
              <a:rPr lang="en-US" dirty="0" err="1">
                <a:latin typeface="Titillium Web Light" panose="00000400000000000000" pitchFamily="2" charset="0"/>
              </a:rPr>
              <a:t>ǂa</a:t>
            </a:r>
            <a:r>
              <a:rPr lang="en-US" dirty="0">
                <a:latin typeface="Titillium Web Light" panose="00000400000000000000" pitchFamily="2" charset="0"/>
              </a:rPr>
              <a:t> Koko </a:t>
            </a:r>
            <a:r>
              <a:rPr lang="en-US" dirty="0" err="1">
                <a:latin typeface="Titillium Web Light" panose="00000400000000000000" pitchFamily="2" charset="0"/>
              </a:rPr>
              <a:t>ǂc</a:t>
            </a:r>
            <a:r>
              <a:rPr lang="en-US" dirty="0">
                <a:latin typeface="Titillium Web Light" panose="00000400000000000000" pitchFamily="2" charset="0"/>
              </a:rPr>
              <a:t> (Gorilla), </a:t>
            </a:r>
            <a:r>
              <a:rPr lang="en-US" dirty="0" err="1">
                <a:latin typeface="Titillium Web Light" panose="00000400000000000000" pitchFamily="2" charset="0"/>
              </a:rPr>
              <a:t>ǂd</a:t>
            </a:r>
            <a:r>
              <a:rPr lang="en-US" dirty="0">
                <a:latin typeface="Titillium Web Light" panose="00000400000000000000" pitchFamily="2" charset="0"/>
              </a:rPr>
              <a:t> 1971-</a:t>
            </a:r>
          </a:p>
        </p:txBody>
      </p:sp>
      <p:sp>
        <p:nvSpPr>
          <p:cNvPr id="5" name="Oval 4">
            <a:extLst>
              <a:ext uri="{FF2B5EF4-FFF2-40B4-BE49-F238E27FC236}">
                <a16:creationId xmlns:a16="http://schemas.microsoft.com/office/drawing/2014/main" id="{7F8348F3-76C4-47E6-BB0F-687687A140AE}"/>
              </a:ext>
            </a:extLst>
          </p:cNvPr>
          <p:cNvSpPr/>
          <p:nvPr/>
        </p:nvSpPr>
        <p:spPr>
          <a:xfrm>
            <a:off x="1386298" y="3989213"/>
            <a:ext cx="4496342" cy="58928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3924976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EF7E1D-324D-44CE-B1A6-225FF68F45B6}"/>
              </a:ext>
            </a:extLst>
          </p:cNvPr>
          <p:cNvSpPr>
            <a:spLocks noGrp="1"/>
          </p:cNvSpPr>
          <p:nvPr>
            <p:ph type="title"/>
          </p:nvPr>
        </p:nvSpPr>
        <p:spPr>
          <a:xfrm>
            <a:off x="551333" y="366073"/>
            <a:ext cx="9014800" cy="751527"/>
          </a:xfrm>
        </p:spPr>
        <p:txBody>
          <a:bodyPr/>
          <a:lstStyle/>
          <a:p>
            <a:r>
              <a:rPr lang="en-US" dirty="0"/>
              <a:t>Other slippery non-human type things</a:t>
            </a:r>
          </a:p>
        </p:txBody>
      </p:sp>
      <p:sp>
        <p:nvSpPr>
          <p:cNvPr id="3" name="Text Placeholder 2">
            <a:extLst>
              <a:ext uri="{FF2B5EF4-FFF2-40B4-BE49-F238E27FC236}">
                <a16:creationId xmlns:a16="http://schemas.microsoft.com/office/drawing/2014/main" id="{793282B1-281B-437E-A212-FEE4F87537FC}"/>
              </a:ext>
            </a:extLst>
          </p:cNvPr>
          <p:cNvSpPr>
            <a:spLocks noGrp="1"/>
          </p:cNvSpPr>
          <p:nvPr>
            <p:ph type="body" idx="1"/>
          </p:nvPr>
        </p:nvSpPr>
        <p:spPr>
          <a:xfrm>
            <a:off x="551333" y="1513840"/>
            <a:ext cx="9421200" cy="4771560"/>
          </a:xfrm>
        </p:spPr>
        <p:txBody>
          <a:bodyPr/>
          <a:lstStyle/>
          <a:p>
            <a:pPr marL="342900" indent="-342900">
              <a:spcAft>
                <a:spcPts val="1200"/>
              </a:spcAft>
              <a:buFont typeface="Arial" panose="020B0604020202020204" pitchFamily="34" charset="0"/>
              <a:buChar char="•"/>
            </a:pPr>
            <a:r>
              <a:rPr lang="en-US" dirty="0"/>
              <a:t>Figures like gods, angels, spirits, legendary characters and the like may not clearly fall into one of these two categories</a:t>
            </a:r>
          </a:p>
          <a:p>
            <a:pPr marL="342900" indent="-342900">
              <a:spcAft>
                <a:spcPts val="1200"/>
              </a:spcAft>
              <a:buFont typeface="Arial" panose="020B0604020202020204" pitchFamily="34" charset="0"/>
              <a:buChar char="•"/>
            </a:pPr>
            <a:r>
              <a:rPr lang="en-US" dirty="0"/>
              <a:t>Whether or not a non-human personage is seen as a pseudonym for a “real” person or not will eventually have to be determined by the cataloging </a:t>
            </a:r>
            <a:r>
              <a:rPr lang="en-US" dirty="0" err="1"/>
              <a:t>agenc</a:t>
            </a:r>
            <a:r>
              <a:rPr lang="en-US" dirty="0"/>
              <a:t>(</a:t>
            </a:r>
            <a:r>
              <a:rPr lang="en-US" dirty="0" err="1"/>
              <a:t>ies</a:t>
            </a:r>
            <a:r>
              <a:rPr lang="en-US" dirty="0"/>
              <a:t>) maintaining authority files</a:t>
            </a:r>
          </a:p>
          <a:p>
            <a:pPr marL="342900" indent="-342900">
              <a:spcAft>
                <a:spcPts val="1200"/>
              </a:spcAft>
              <a:buFont typeface="Arial" panose="020B0604020202020204" pitchFamily="34" charset="0"/>
              <a:buChar char="•"/>
            </a:pPr>
            <a:r>
              <a:rPr lang="en-US" dirty="0"/>
              <a:t>Different culture groups may have differing opinions on what constitutes “real” and/or “living or may have lived”</a:t>
            </a:r>
          </a:p>
          <a:p>
            <a:pPr marL="342900" indent="-342900">
              <a:spcAft>
                <a:spcPts val="1200"/>
              </a:spcAft>
              <a:buFont typeface="Arial" panose="020B0604020202020204" pitchFamily="34" charset="0"/>
              <a:buChar char="•"/>
            </a:pPr>
            <a:r>
              <a:rPr lang="en-US" dirty="0"/>
              <a:t>RDA is deliberately non-directive to accommodate these views</a:t>
            </a:r>
          </a:p>
        </p:txBody>
      </p:sp>
    </p:spTree>
    <p:extLst>
      <p:ext uri="{BB962C8B-B14F-4D97-AF65-F5344CB8AC3E}">
        <p14:creationId xmlns:p14="http://schemas.microsoft.com/office/powerpoint/2010/main" val="253508054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E61147E4-4B43-4A3A-B500-4E17699FD81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905102"/>
            <a:ext cx="12192000" cy="3606924"/>
          </a:xfrm>
          <a:prstGeom prst="rect">
            <a:avLst/>
          </a:prstGeom>
        </p:spPr>
      </p:pic>
      <p:sp>
        <p:nvSpPr>
          <p:cNvPr id="9" name="TextBox 8">
            <a:extLst>
              <a:ext uri="{FF2B5EF4-FFF2-40B4-BE49-F238E27FC236}">
                <a16:creationId xmlns:a16="http://schemas.microsoft.com/office/drawing/2014/main" id="{396EDA75-F35E-4F22-B79E-D86CB7E12BA5}"/>
              </a:ext>
            </a:extLst>
          </p:cNvPr>
          <p:cNvSpPr txBox="1"/>
          <p:nvPr/>
        </p:nvSpPr>
        <p:spPr>
          <a:xfrm>
            <a:off x="1694769" y="4503096"/>
            <a:ext cx="10497231" cy="1440872"/>
          </a:xfrm>
          <a:prstGeom prst="rect">
            <a:avLst/>
          </a:prstGeom>
          <a:solidFill>
            <a:schemeClr val="bg1">
              <a:lumMod val="95000"/>
            </a:schemeClr>
          </a:solidFill>
        </p:spPr>
        <p:txBody>
          <a:bodyPr wrap="square" rtlCol="0">
            <a:spAutoFit/>
          </a:bodyPr>
          <a:lstStyle/>
          <a:p>
            <a:endParaRPr lang="en-US" sz="3200" dirty="0">
              <a:solidFill>
                <a:schemeClr val="accent4">
                  <a:lumMod val="20000"/>
                  <a:lumOff val="80000"/>
                </a:schemeClr>
              </a:solidFill>
              <a:latin typeface="Dosis Light"/>
            </a:endParaRPr>
          </a:p>
        </p:txBody>
      </p:sp>
      <p:sp>
        <p:nvSpPr>
          <p:cNvPr id="10" name="Arrow: Right 9">
            <a:extLst>
              <a:ext uri="{FF2B5EF4-FFF2-40B4-BE49-F238E27FC236}">
                <a16:creationId xmlns:a16="http://schemas.microsoft.com/office/drawing/2014/main" id="{AA77E1DB-3997-498A-965D-FEC2DA3E47E4}"/>
              </a:ext>
            </a:extLst>
          </p:cNvPr>
          <p:cNvSpPr/>
          <p:nvPr/>
        </p:nvSpPr>
        <p:spPr>
          <a:xfrm>
            <a:off x="457200" y="4641273"/>
            <a:ext cx="11166764" cy="24938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1F36C2AB-2488-4401-9B86-83329CD7E8C3}"/>
              </a:ext>
            </a:extLst>
          </p:cNvPr>
          <p:cNvSpPr txBox="1"/>
          <p:nvPr/>
        </p:nvSpPr>
        <p:spPr>
          <a:xfrm rot="16200000">
            <a:off x="185458" y="5155609"/>
            <a:ext cx="1062243"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1841</a:t>
            </a:r>
          </a:p>
        </p:txBody>
      </p:sp>
      <p:sp>
        <p:nvSpPr>
          <p:cNvPr id="12" name="TextBox 11">
            <a:extLst>
              <a:ext uri="{FF2B5EF4-FFF2-40B4-BE49-F238E27FC236}">
                <a16:creationId xmlns:a16="http://schemas.microsoft.com/office/drawing/2014/main" id="{7637D08B-D300-4D2D-8589-288C70ABC921}"/>
              </a:ext>
            </a:extLst>
          </p:cNvPr>
          <p:cNvSpPr txBox="1"/>
          <p:nvPr/>
        </p:nvSpPr>
        <p:spPr>
          <a:xfrm rot="16200000">
            <a:off x="1108230" y="5118788"/>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1876</a:t>
            </a:r>
          </a:p>
        </p:txBody>
      </p:sp>
      <p:sp>
        <p:nvSpPr>
          <p:cNvPr id="14" name="TextBox 13">
            <a:extLst>
              <a:ext uri="{FF2B5EF4-FFF2-40B4-BE49-F238E27FC236}">
                <a16:creationId xmlns:a16="http://schemas.microsoft.com/office/drawing/2014/main" id="{C2473A21-E7AC-463C-B3FB-0C29C3006AB3}"/>
              </a:ext>
            </a:extLst>
          </p:cNvPr>
          <p:cNvSpPr txBox="1"/>
          <p:nvPr/>
        </p:nvSpPr>
        <p:spPr>
          <a:xfrm rot="16200000">
            <a:off x="1824809" y="5118788"/>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1904</a:t>
            </a:r>
          </a:p>
        </p:txBody>
      </p:sp>
      <p:sp>
        <p:nvSpPr>
          <p:cNvPr id="15" name="TextBox 14">
            <a:extLst>
              <a:ext uri="{FF2B5EF4-FFF2-40B4-BE49-F238E27FC236}">
                <a16:creationId xmlns:a16="http://schemas.microsoft.com/office/drawing/2014/main" id="{59CE2CED-F633-4CCC-973A-1C6AFDE8D2E9}"/>
              </a:ext>
            </a:extLst>
          </p:cNvPr>
          <p:cNvSpPr txBox="1"/>
          <p:nvPr/>
        </p:nvSpPr>
        <p:spPr>
          <a:xfrm rot="16200000">
            <a:off x="2607409" y="5100192"/>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1908</a:t>
            </a:r>
          </a:p>
        </p:txBody>
      </p:sp>
      <p:sp>
        <p:nvSpPr>
          <p:cNvPr id="16" name="TextBox 15">
            <a:extLst>
              <a:ext uri="{FF2B5EF4-FFF2-40B4-BE49-F238E27FC236}">
                <a16:creationId xmlns:a16="http://schemas.microsoft.com/office/drawing/2014/main" id="{8FFD2194-38D8-46BD-8EB5-4321A13A0268}"/>
              </a:ext>
            </a:extLst>
          </p:cNvPr>
          <p:cNvSpPr txBox="1"/>
          <p:nvPr/>
        </p:nvSpPr>
        <p:spPr>
          <a:xfrm rot="16200000">
            <a:off x="3213627" y="5086337"/>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1941</a:t>
            </a:r>
          </a:p>
        </p:txBody>
      </p:sp>
      <p:sp>
        <p:nvSpPr>
          <p:cNvPr id="17" name="TextBox 16">
            <a:extLst>
              <a:ext uri="{FF2B5EF4-FFF2-40B4-BE49-F238E27FC236}">
                <a16:creationId xmlns:a16="http://schemas.microsoft.com/office/drawing/2014/main" id="{A0F6DCF7-8F82-4354-84F0-697E2530F782}"/>
              </a:ext>
            </a:extLst>
          </p:cNvPr>
          <p:cNvSpPr txBox="1"/>
          <p:nvPr/>
        </p:nvSpPr>
        <p:spPr>
          <a:xfrm rot="16200000">
            <a:off x="4191816" y="5100190"/>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1949</a:t>
            </a:r>
          </a:p>
        </p:txBody>
      </p:sp>
      <p:sp>
        <p:nvSpPr>
          <p:cNvPr id="18" name="TextBox 17">
            <a:extLst>
              <a:ext uri="{FF2B5EF4-FFF2-40B4-BE49-F238E27FC236}">
                <a16:creationId xmlns:a16="http://schemas.microsoft.com/office/drawing/2014/main" id="{CAB450E6-0A30-4D1C-8D7B-976D332B7AB5}"/>
              </a:ext>
            </a:extLst>
          </p:cNvPr>
          <p:cNvSpPr txBox="1"/>
          <p:nvPr/>
        </p:nvSpPr>
        <p:spPr>
          <a:xfrm rot="16200000">
            <a:off x="6371487" y="5070390"/>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1967</a:t>
            </a:r>
          </a:p>
        </p:txBody>
      </p:sp>
      <p:sp>
        <p:nvSpPr>
          <p:cNvPr id="19" name="TextBox 18">
            <a:extLst>
              <a:ext uri="{FF2B5EF4-FFF2-40B4-BE49-F238E27FC236}">
                <a16:creationId xmlns:a16="http://schemas.microsoft.com/office/drawing/2014/main" id="{ADB108CC-BF10-4AC6-9DB8-A9388EFF4D35}"/>
              </a:ext>
            </a:extLst>
          </p:cNvPr>
          <p:cNvSpPr txBox="1"/>
          <p:nvPr/>
        </p:nvSpPr>
        <p:spPr>
          <a:xfrm rot="16200000">
            <a:off x="8170704" y="5086336"/>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1978</a:t>
            </a:r>
          </a:p>
        </p:txBody>
      </p:sp>
      <p:sp>
        <p:nvSpPr>
          <p:cNvPr id="20" name="TextBox 19">
            <a:extLst>
              <a:ext uri="{FF2B5EF4-FFF2-40B4-BE49-F238E27FC236}">
                <a16:creationId xmlns:a16="http://schemas.microsoft.com/office/drawing/2014/main" id="{EEB514F4-150D-47BC-988D-FADA865B2124}"/>
              </a:ext>
            </a:extLst>
          </p:cNvPr>
          <p:cNvSpPr txBox="1"/>
          <p:nvPr/>
        </p:nvSpPr>
        <p:spPr>
          <a:xfrm rot="16200000">
            <a:off x="8791538" y="5086336"/>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1988</a:t>
            </a:r>
          </a:p>
        </p:txBody>
      </p:sp>
      <p:sp>
        <p:nvSpPr>
          <p:cNvPr id="21" name="TextBox 20">
            <a:extLst>
              <a:ext uri="{FF2B5EF4-FFF2-40B4-BE49-F238E27FC236}">
                <a16:creationId xmlns:a16="http://schemas.microsoft.com/office/drawing/2014/main" id="{BADE9CA0-AC45-4453-9522-13BF25C35D07}"/>
              </a:ext>
            </a:extLst>
          </p:cNvPr>
          <p:cNvSpPr txBox="1"/>
          <p:nvPr/>
        </p:nvSpPr>
        <p:spPr>
          <a:xfrm rot="16200000">
            <a:off x="9445563" y="5070390"/>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1998</a:t>
            </a:r>
          </a:p>
        </p:txBody>
      </p:sp>
      <p:sp>
        <p:nvSpPr>
          <p:cNvPr id="22" name="TextBox 21">
            <a:extLst>
              <a:ext uri="{FF2B5EF4-FFF2-40B4-BE49-F238E27FC236}">
                <a16:creationId xmlns:a16="http://schemas.microsoft.com/office/drawing/2014/main" id="{E008EA6C-D2A5-4DA3-86BD-A051EF411E26}"/>
              </a:ext>
            </a:extLst>
          </p:cNvPr>
          <p:cNvSpPr txBox="1"/>
          <p:nvPr/>
        </p:nvSpPr>
        <p:spPr>
          <a:xfrm rot="16200000">
            <a:off x="10576965" y="5046191"/>
            <a:ext cx="1173078" cy="523220"/>
          </a:xfrm>
          <a:prstGeom prst="rect">
            <a:avLst/>
          </a:prstGeom>
          <a:noFill/>
        </p:spPr>
        <p:txBody>
          <a:bodyPr wrap="square" rtlCol="0">
            <a:spAutoFit/>
          </a:bodyPr>
          <a:lstStyle/>
          <a:p>
            <a:r>
              <a:rPr lang="en-US" sz="2800" dirty="0">
                <a:solidFill>
                  <a:schemeClr val="accent1">
                    <a:lumMod val="75000"/>
                  </a:schemeClr>
                </a:solidFill>
                <a:latin typeface="Titillium Web Light" panose="00000400000000000000" pitchFamily="2" charset="0"/>
              </a:rPr>
              <a:t>2002</a:t>
            </a:r>
          </a:p>
        </p:txBody>
      </p:sp>
      <p:sp>
        <p:nvSpPr>
          <p:cNvPr id="2" name="TextBox 1">
            <a:extLst>
              <a:ext uri="{FF2B5EF4-FFF2-40B4-BE49-F238E27FC236}">
                <a16:creationId xmlns:a16="http://schemas.microsoft.com/office/drawing/2014/main" id="{7D23E498-59D5-4394-BF46-7502AFEEED92}"/>
              </a:ext>
            </a:extLst>
          </p:cNvPr>
          <p:cNvSpPr txBox="1"/>
          <p:nvPr/>
        </p:nvSpPr>
        <p:spPr>
          <a:xfrm>
            <a:off x="4435770" y="6457890"/>
            <a:ext cx="5596332" cy="400110"/>
          </a:xfrm>
          <a:prstGeom prst="rect">
            <a:avLst/>
          </a:prstGeom>
          <a:noFill/>
        </p:spPr>
        <p:txBody>
          <a:bodyPr wrap="square" rtlCol="0">
            <a:spAutoFit/>
          </a:bodyPr>
          <a:lstStyle/>
          <a:p>
            <a:r>
              <a:rPr lang="en-US" sz="1000" dirty="0">
                <a:solidFill>
                  <a:schemeClr val="accent1">
                    <a:lumMod val="75000"/>
                  </a:schemeClr>
                </a:solidFill>
                <a:latin typeface="Titillium Web Light" panose="00000400000000000000" pitchFamily="2" charset="0"/>
              </a:rPr>
              <a:t>Adapted from Tillett, Barbara (2004) AACR3: Resource Description and Access. https://www.ala.org/alcts/sites/ala.org.alcts/files/content/events/pastala/annual/04/tillettch12.pdf</a:t>
            </a:r>
          </a:p>
        </p:txBody>
      </p:sp>
    </p:spTree>
    <p:extLst>
      <p:ext uri="{BB962C8B-B14F-4D97-AF65-F5344CB8AC3E}">
        <p14:creationId xmlns:p14="http://schemas.microsoft.com/office/powerpoint/2010/main" val="3482804170"/>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5ED9C0-CB9B-40EB-9DD1-6089113FA5E9}"/>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2463" y="724917"/>
            <a:ext cx="2837473" cy="441248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ED8CC68-CA88-4D56-9C3D-562C93CFF927}"/>
              </a:ext>
            </a:extLst>
          </p:cNvPr>
          <p:cNvPicPr>
            <a:picLocks noChangeAspect="1"/>
          </p:cNvPicPr>
          <p:nvPr/>
        </p:nvPicPr>
        <p:blipFill rotWithShape="1">
          <a:blip r:embed="rId3"/>
          <a:srcRect l="4263" t="23333" r="4263" b="6667"/>
          <a:stretch/>
        </p:blipFill>
        <p:spPr>
          <a:xfrm>
            <a:off x="4178300" y="724917"/>
            <a:ext cx="5334000" cy="4800600"/>
          </a:xfrm>
          <a:prstGeom prst="rect">
            <a:avLst/>
          </a:prstGeom>
        </p:spPr>
      </p:pic>
      <p:sp>
        <p:nvSpPr>
          <p:cNvPr id="4" name="TextBox 6">
            <a:extLst>
              <a:ext uri="{FF2B5EF4-FFF2-40B4-BE49-F238E27FC236}">
                <a16:creationId xmlns:a16="http://schemas.microsoft.com/office/drawing/2014/main" id="{B2CD7C66-FD87-4489-B2B4-5B4BADD108A7}"/>
              </a:ext>
            </a:extLst>
          </p:cNvPr>
          <p:cNvSpPr txBox="1"/>
          <p:nvPr/>
        </p:nvSpPr>
        <p:spPr>
          <a:xfrm>
            <a:off x="3175000" y="5809917"/>
            <a:ext cx="6934200" cy="646331"/>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dirty="0">
                <a:latin typeface="Titillium Web Light" panose="00000400000000000000" pitchFamily="2" charset="0"/>
              </a:rPr>
              <a:t>700 0 </a:t>
            </a:r>
            <a:r>
              <a:rPr lang="en-US" dirty="0" err="1">
                <a:latin typeface="Titillium Web Light" panose="00000400000000000000" pitchFamily="2" charset="0"/>
              </a:rPr>
              <a:t>ǂi</a:t>
            </a:r>
            <a:r>
              <a:rPr lang="en-US" dirty="0">
                <a:latin typeface="Titillium Web Light" panose="00000400000000000000" pitchFamily="2" charset="0"/>
              </a:rPr>
              <a:t> Related entity of work: </a:t>
            </a:r>
            <a:r>
              <a:rPr lang="en-US" dirty="0" err="1">
                <a:latin typeface="Titillium Web Light" panose="00000400000000000000" pitchFamily="2" charset="0"/>
              </a:rPr>
              <a:t>ǂa</a:t>
            </a:r>
            <a:r>
              <a:rPr lang="en-US" dirty="0">
                <a:latin typeface="Titillium Web Light" panose="00000400000000000000" pitchFamily="2" charset="0"/>
              </a:rPr>
              <a:t> Gabriel </a:t>
            </a:r>
            <a:r>
              <a:rPr lang="en-US" dirty="0" err="1">
                <a:latin typeface="Titillium Web Light" panose="00000400000000000000" pitchFamily="2" charset="0"/>
              </a:rPr>
              <a:t>ǂc</a:t>
            </a:r>
            <a:r>
              <a:rPr lang="en-US" dirty="0">
                <a:latin typeface="Titillium Web Light" panose="00000400000000000000" pitchFamily="2" charset="0"/>
              </a:rPr>
              <a:t> (Archangel : Spirit)  </a:t>
            </a:r>
          </a:p>
          <a:p>
            <a:endParaRPr lang="en-US" dirty="0"/>
          </a:p>
        </p:txBody>
      </p:sp>
      <p:sp>
        <p:nvSpPr>
          <p:cNvPr id="5" name="Oval 4">
            <a:extLst>
              <a:ext uri="{FF2B5EF4-FFF2-40B4-BE49-F238E27FC236}">
                <a16:creationId xmlns:a16="http://schemas.microsoft.com/office/drawing/2014/main" id="{E57778BB-6883-4423-9914-76FB5FFC4764}"/>
              </a:ext>
            </a:extLst>
          </p:cNvPr>
          <p:cNvSpPr/>
          <p:nvPr/>
        </p:nvSpPr>
        <p:spPr>
          <a:xfrm>
            <a:off x="4025900" y="2374900"/>
            <a:ext cx="2984500" cy="749300"/>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43768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7F6246-93E5-494A-BB85-9F73F94DF2E5}"/>
              </a:ext>
            </a:extLst>
          </p:cNvPr>
          <p:cNvSpPr>
            <a:spLocks noGrp="1"/>
          </p:cNvSpPr>
          <p:nvPr>
            <p:ph type="title"/>
          </p:nvPr>
        </p:nvSpPr>
        <p:spPr>
          <a:xfrm>
            <a:off x="500533" y="366073"/>
            <a:ext cx="9014800" cy="903927"/>
          </a:xfrm>
        </p:spPr>
        <p:txBody>
          <a:bodyPr/>
          <a:lstStyle/>
          <a:p>
            <a:r>
              <a:rPr lang="en-US" dirty="0"/>
              <a:t>Implications for the LC/NAF</a:t>
            </a:r>
          </a:p>
        </p:txBody>
      </p:sp>
      <p:sp>
        <p:nvSpPr>
          <p:cNvPr id="3" name="Text Placeholder 2">
            <a:extLst>
              <a:ext uri="{FF2B5EF4-FFF2-40B4-BE49-F238E27FC236}">
                <a16:creationId xmlns:a16="http://schemas.microsoft.com/office/drawing/2014/main" id="{FC56CC3E-8790-434F-994F-98F43E96C788}"/>
              </a:ext>
            </a:extLst>
          </p:cNvPr>
          <p:cNvSpPr>
            <a:spLocks noGrp="1"/>
          </p:cNvSpPr>
          <p:nvPr>
            <p:ph type="body" idx="1"/>
          </p:nvPr>
        </p:nvSpPr>
        <p:spPr>
          <a:xfrm>
            <a:off x="500533" y="1269999"/>
            <a:ext cx="9472000" cy="5221927"/>
          </a:xfrm>
        </p:spPr>
        <p:txBody>
          <a:bodyPr/>
          <a:lstStyle/>
          <a:p>
            <a:pPr marL="342900" indent="-342900">
              <a:spcBef>
                <a:spcPts val="1200"/>
              </a:spcBef>
              <a:buFont typeface="Arial" panose="020B0604020202020204" pitchFamily="34" charset="0"/>
              <a:buChar char="•"/>
            </a:pPr>
            <a:r>
              <a:rPr lang="en-US" dirty="0"/>
              <a:t>Name authority records for non-human personages cannot be coded “</a:t>
            </a:r>
            <a:r>
              <a:rPr lang="en-US" dirty="0" err="1"/>
              <a:t>rda</a:t>
            </a:r>
            <a:r>
              <a:rPr lang="en-US" dirty="0"/>
              <a:t>”</a:t>
            </a:r>
          </a:p>
          <a:p>
            <a:pPr marL="342900" indent="-342900">
              <a:spcBef>
                <a:spcPts val="1200"/>
              </a:spcBef>
              <a:buFont typeface="Arial" panose="020B0604020202020204" pitchFamily="34" charset="0"/>
              <a:buChar char="•"/>
            </a:pPr>
            <a:r>
              <a:rPr lang="en-US" dirty="0"/>
              <a:t>Non-human personages cannot have Agent relationships to Works, Expressions, etc.</a:t>
            </a:r>
          </a:p>
          <a:p>
            <a:pPr marL="342900" indent="-342900">
              <a:spcBef>
                <a:spcPts val="1200"/>
              </a:spcBef>
              <a:buFont typeface="Arial" panose="020B0604020202020204" pitchFamily="34" charset="0"/>
              <a:buChar char="•"/>
            </a:pPr>
            <a:r>
              <a:rPr lang="en-US" dirty="0"/>
              <a:t>Instructions for identification of non-human personages cannot come from RDA or LC-PCC PSs</a:t>
            </a:r>
          </a:p>
          <a:p>
            <a:pPr marL="342900" indent="-342900">
              <a:spcBef>
                <a:spcPts val="1200"/>
              </a:spcBef>
              <a:buFont typeface="Arial" panose="020B0604020202020204" pitchFamily="34" charset="0"/>
              <a:buChar char="•"/>
            </a:pPr>
            <a:r>
              <a:rPr lang="en-US" dirty="0"/>
              <a:t>LC has some ideas BUT has made no firm decisions or policies on it</a:t>
            </a:r>
          </a:p>
          <a:p>
            <a:pPr marL="952485" lvl="1" indent="-342900">
              <a:buClr>
                <a:schemeClr val="accent1">
                  <a:lumMod val="75000"/>
                </a:schemeClr>
              </a:buClr>
              <a:buFont typeface="Arial" panose="020B0604020202020204" pitchFamily="34" charset="0"/>
              <a:buChar char="•"/>
            </a:pPr>
            <a:r>
              <a:rPr lang="en-US" sz="2000" dirty="0"/>
              <a:t>Keep existing NARs in LC/NAF and allow new NARS for individual non-human personages as needed</a:t>
            </a:r>
          </a:p>
          <a:p>
            <a:pPr marL="952485" lvl="1" indent="-342900">
              <a:buClr>
                <a:schemeClr val="accent1">
                  <a:lumMod val="75000"/>
                </a:schemeClr>
              </a:buClr>
              <a:buFont typeface="Arial" panose="020B0604020202020204" pitchFamily="34" charset="0"/>
              <a:buChar char="•"/>
            </a:pPr>
            <a:r>
              <a:rPr lang="en-US" sz="2000" dirty="0"/>
              <a:t>Keep fictitious groups and places in LCSH</a:t>
            </a:r>
          </a:p>
          <a:p>
            <a:pPr marL="952485" lvl="1" indent="-342900">
              <a:buClr>
                <a:schemeClr val="accent1">
                  <a:lumMod val="75000"/>
                </a:schemeClr>
              </a:buClr>
              <a:buFont typeface="Arial" panose="020B0604020202020204" pitchFamily="34" charset="0"/>
              <a:buChar char="•"/>
            </a:pPr>
            <a:r>
              <a:rPr lang="en-US" sz="2000" dirty="0"/>
              <a:t>New LC manual of instructions for constructing heading for non-human personages</a:t>
            </a:r>
          </a:p>
          <a:p>
            <a:pPr marL="952485" lvl="1" indent="-342900">
              <a:buClr>
                <a:schemeClr val="accent1">
                  <a:lumMod val="75000"/>
                </a:schemeClr>
              </a:buClr>
              <a:buFont typeface="Arial" panose="020B0604020202020204" pitchFamily="34" charset="0"/>
              <a:buChar char="•"/>
            </a:pPr>
            <a:r>
              <a:rPr lang="en-US" sz="2000" dirty="0"/>
              <a:t>New MARC description convention source code for 040 $e and 075 $2</a:t>
            </a:r>
          </a:p>
          <a:p>
            <a:pPr marL="1562069" lvl="2" indent="-342900">
              <a:buFont typeface="Arial" panose="020B0604020202020204" pitchFamily="34" charset="0"/>
              <a:buChar char="•"/>
            </a:pPr>
            <a:endParaRPr lang="en-US" sz="2000" dirty="0"/>
          </a:p>
          <a:p>
            <a:endParaRPr lang="en-US" dirty="0"/>
          </a:p>
        </p:txBody>
      </p:sp>
    </p:spTree>
    <p:extLst>
      <p:ext uri="{BB962C8B-B14F-4D97-AF65-F5344CB8AC3E}">
        <p14:creationId xmlns:p14="http://schemas.microsoft.com/office/powerpoint/2010/main" val="3567552633"/>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5D38CB-6B1D-4138-99AB-81FC02E284B4}"/>
              </a:ext>
            </a:extLst>
          </p:cNvPr>
          <p:cNvSpPr>
            <a:spLocks noGrp="1"/>
          </p:cNvSpPr>
          <p:nvPr>
            <p:ph type="title"/>
          </p:nvPr>
        </p:nvSpPr>
        <p:spPr>
          <a:xfrm>
            <a:off x="327813" y="349080"/>
            <a:ext cx="9014800" cy="792167"/>
          </a:xfrm>
        </p:spPr>
        <p:txBody>
          <a:bodyPr/>
          <a:lstStyle/>
          <a:p>
            <a:r>
              <a:rPr lang="en-US" dirty="0"/>
              <a:t>Other news</a:t>
            </a:r>
          </a:p>
        </p:txBody>
      </p:sp>
      <p:sp>
        <p:nvSpPr>
          <p:cNvPr id="3" name="Text Placeholder 2">
            <a:extLst>
              <a:ext uri="{FF2B5EF4-FFF2-40B4-BE49-F238E27FC236}">
                <a16:creationId xmlns:a16="http://schemas.microsoft.com/office/drawing/2014/main" id="{D92F4434-E541-4F7F-BCD7-EA974CFDF4F4}"/>
              </a:ext>
            </a:extLst>
          </p:cNvPr>
          <p:cNvSpPr>
            <a:spLocks noGrp="1"/>
          </p:cNvSpPr>
          <p:nvPr>
            <p:ph type="body" idx="1"/>
          </p:nvPr>
        </p:nvSpPr>
        <p:spPr>
          <a:xfrm>
            <a:off x="327813" y="1391920"/>
            <a:ext cx="9644720" cy="4893480"/>
          </a:xfrm>
        </p:spPr>
        <p:txBody>
          <a:bodyPr/>
          <a:lstStyle/>
          <a:p>
            <a:r>
              <a:rPr lang="en-US" dirty="0"/>
              <a:t>Appendices have been moved to Community Resources</a:t>
            </a:r>
          </a:p>
          <a:p>
            <a:pPr lvl="1"/>
            <a:r>
              <a:rPr lang="en-US" dirty="0"/>
              <a:t>This is an area for particular language communities to add information that is pertinent to them but not appropriate for RDA in general</a:t>
            </a:r>
          </a:p>
          <a:p>
            <a:r>
              <a:rPr lang="en-US" dirty="0"/>
              <a:t>If you use workflows in the Original Toolkit, editing and adding new ones will be ending around September 1</a:t>
            </a:r>
          </a:p>
          <a:p>
            <a:r>
              <a:rPr lang="en-US" dirty="0"/>
              <a:t>LC is working on an application profile for RDA, but it is not expected that LC will change to using the new toolkit for record creation until at least October ’22</a:t>
            </a:r>
          </a:p>
          <a:p>
            <a:r>
              <a:rPr lang="en-US" dirty="0"/>
              <a:t>All policy statements in the new toolkit should be considered drafts</a:t>
            </a:r>
          </a:p>
        </p:txBody>
      </p:sp>
    </p:spTree>
    <p:extLst>
      <p:ext uri="{BB962C8B-B14F-4D97-AF65-F5344CB8AC3E}">
        <p14:creationId xmlns:p14="http://schemas.microsoft.com/office/powerpoint/2010/main" val="73951050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ACA0FD8-FC59-4A4A-8FB3-D9B9C0EAD4B5}"/>
              </a:ext>
            </a:extLst>
          </p:cNvPr>
          <p:cNvSpPr txBox="1"/>
          <p:nvPr/>
        </p:nvSpPr>
        <p:spPr>
          <a:xfrm>
            <a:off x="3606800" y="2433062"/>
            <a:ext cx="3972560" cy="1323439"/>
          </a:xfrm>
          <a:prstGeom prst="rect">
            <a:avLst/>
          </a:prstGeom>
          <a:noFill/>
        </p:spPr>
        <p:txBody>
          <a:bodyPr wrap="square" rtlCol="0">
            <a:spAutoFit/>
          </a:bodyPr>
          <a:lstStyle/>
          <a:p>
            <a:pPr algn="l"/>
            <a:endParaRPr lang="en-US" sz="3200" dirty="0">
              <a:solidFill>
                <a:schemeClr val="accent1">
                  <a:lumMod val="75000"/>
                </a:schemeClr>
              </a:solidFill>
              <a:latin typeface="Titillium Web Light" panose="00000400000000000000" pitchFamily="2" charset="0"/>
            </a:endParaRPr>
          </a:p>
          <a:p>
            <a:pPr algn="l"/>
            <a:r>
              <a:rPr lang="en-US" sz="4800" dirty="0">
                <a:solidFill>
                  <a:schemeClr val="accent4">
                    <a:lumMod val="60000"/>
                    <a:lumOff val="40000"/>
                  </a:schemeClr>
                </a:solidFill>
                <a:latin typeface="Titillium Web Light" panose="00000400000000000000" pitchFamily="2" charset="0"/>
              </a:rPr>
              <a:t>So now what?</a:t>
            </a:r>
          </a:p>
        </p:txBody>
      </p:sp>
    </p:spTree>
    <p:extLst>
      <p:ext uri="{BB962C8B-B14F-4D97-AF65-F5344CB8AC3E}">
        <p14:creationId xmlns:p14="http://schemas.microsoft.com/office/powerpoint/2010/main" val="864621495"/>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5C2CF1-0398-4C7B-830A-3136BCDF827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133600" y="464580"/>
            <a:ext cx="6715760" cy="5068498"/>
          </a:xfrm>
          <a:prstGeom prst="rect">
            <a:avLst/>
          </a:prstGeom>
        </p:spPr>
      </p:pic>
      <p:sp>
        <p:nvSpPr>
          <p:cNvPr id="7" name="TextBox 6">
            <a:extLst>
              <a:ext uri="{FF2B5EF4-FFF2-40B4-BE49-F238E27FC236}">
                <a16:creationId xmlns:a16="http://schemas.microsoft.com/office/drawing/2014/main" id="{DA78E192-F514-4D21-8148-9E872AD24D3E}"/>
              </a:ext>
            </a:extLst>
          </p:cNvPr>
          <p:cNvSpPr txBox="1"/>
          <p:nvPr/>
        </p:nvSpPr>
        <p:spPr>
          <a:xfrm>
            <a:off x="3158725" y="5700990"/>
            <a:ext cx="5690635" cy="923330"/>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5400" dirty="0">
                <a:solidFill>
                  <a:schemeClr val="accent1">
                    <a:lumMod val="75000"/>
                  </a:schemeClr>
                </a:solidFill>
              </a:rPr>
              <a:t>DON’T PANIC!</a:t>
            </a:r>
          </a:p>
        </p:txBody>
      </p:sp>
    </p:spTree>
    <p:extLst>
      <p:ext uri="{BB962C8B-B14F-4D97-AF65-F5344CB8AC3E}">
        <p14:creationId xmlns:p14="http://schemas.microsoft.com/office/powerpoint/2010/main" val="302352690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896DE70-3976-44DF-B927-EFC483003CF1}"/>
              </a:ext>
            </a:extLst>
          </p:cNvPr>
          <p:cNvSpPr>
            <a:spLocks noGrp="1"/>
          </p:cNvSpPr>
          <p:nvPr>
            <p:ph type="body" idx="1"/>
          </p:nvPr>
        </p:nvSpPr>
        <p:spPr>
          <a:xfrm>
            <a:off x="579120" y="594360"/>
            <a:ext cx="9373093" cy="5669280"/>
          </a:xfrm>
        </p:spPr>
        <p:txBody>
          <a:bodyPr/>
          <a:lstStyle/>
          <a:p>
            <a:r>
              <a:rPr lang="en-US" dirty="0"/>
              <a:t>The new RDA toolkit is not currently being used for cataloging in any official capacity</a:t>
            </a:r>
          </a:p>
          <a:p>
            <a:r>
              <a:rPr lang="en-US" dirty="0"/>
              <a:t>LC isn’t switching over until at least October of 2022, and maybe later</a:t>
            </a:r>
          </a:p>
          <a:p>
            <a:r>
              <a:rPr lang="en-US" dirty="0"/>
              <a:t>Until application profiles are written for cataloging communities the toolkit isn’t really useable as is</a:t>
            </a:r>
          </a:p>
          <a:p>
            <a:r>
              <a:rPr lang="en-US" dirty="0"/>
              <a:t>You have time to explore and investigate the toolkit now before the switchover next year (or later!)</a:t>
            </a:r>
          </a:p>
          <a:p>
            <a:r>
              <a:rPr lang="en-US" dirty="0"/>
              <a:t>Tools, reference, and guidance is already being written to help people make the transition</a:t>
            </a:r>
          </a:p>
          <a:p>
            <a:r>
              <a:rPr lang="en-US" dirty="0"/>
              <a:t>NARDAC (North American RDA Committee) is already working on more user-friendly wording and labelling for elements, etc.</a:t>
            </a:r>
          </a:p>
        </p:txBody>
      </p:sp>
    </p:spTree>
    <p:extLst>
      <p:ext uri="{BB962C8B-B14F-4D97-AF65-F5344CB8AC3E}">
        <p14:creationId xmlns:p14="http://schemas.microsoft.com/office/powerpoint/2010/main" val="405376477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A36B18-2FB2-41FD-AB93-66581ECA7073}"/>
              </a:ext>
            </a:extLst>
          </p:cNvPr>
          <p:cNvSpPr>
            <a:spLocks noGrp="1"/>
          </p:cNvSpPr>
          <p:nvPr>
            <p:ph type="title"/>
          </p:nvPr>
        </p:nvSpPr>
        <p:spPr>
          <a:xfrm>
            <a:off x="264160" y="223521"/>
            <a:ext cx="9014800" cy="670560"/>
          </a:xfrm>
        </p:spPr>
        <p:txBody>
          <a:bodyPr/>
          <a:lstStyle/>
          <a:p>
            <a:r>
              <a:rPr lang="en-US" dirty="0"/>
              <a:t>What you can do now</a:t>
            </a:r>
          </a:p>
        </p:txBody>
      </p:sp>
      <p:sp>
        <p:nvSpPr>
          <p:cNvPr id="3" name="Text Placeholder 2">
            <a:extLst>
              <a:ext uri="{FF2B5EF4-FFF2-40B4-BE49-F238E27FC236}">
                <a16:creationId xmlns:a16="http://schemas.microsoft.com/office/drawing/2014/main" id="{D7C65B8C-07BF-4CAF-8429-701F658FFFEC}"/>
              </a:ext>
            </a:extLst>
          </p:cNvPr>
          <p:cNvSpPr>
            <a:spLocks noGrp="1"/>
          </p:cNvSpPr>
          <p:nvPr>
            <p:ph type="body" idx="1"/>
          </p:nvPr>
        </p:nvSpPr>
        <p:spPr>
          <a:xfrm>
            <a:off x="264160" y="772161"/>
            <a:ext cx="10027919" cy="5943600"/>
          </a:xfrm>
        </p:spPr>
        <p:txBody>
          <a:bodyPr/>
          <a:lstStyle/>
          <a:p>
            <a:r>
              <a:rPr lang="en-US" sz="1800" dirty="0"/>
              <a:t>Get to know the RDA entities. Make them your friends. Love them and cherish them</a:t>
            </a:r>
          </a:p>
          <a:p>
            <a:r>
              <a:rPr lang="en-US" sz="1800" dirty="0"/>
              <a:t>Get to know the RDA elements that describe the entities</a:t>
            </a:r>
          </a:p>
          <a:p>
            <a:pPr lvl="1"/>
            <a:r>
              <a:rPr lang="en-US" sz="1800" dirty="0"/>
              <a:t>List of applicable elements for each entity are at the bottom of each entity page</a:t>
            </a:r>
          </a:p>
          <a:p>
            <a:pPr lvl="1"/>
            <a:r>
              <a:rPr lang="en-US" sz="1800" dirty="0"/>
              <a:t>Also searchable by element</a:t>
            </a:r>
          </a:p>
          <a:p>
            <a:pPr lvl="1"/>
            <a:r>
              <a:rPr lang="en-US" sz="1800" dirty="0"/>
              <a:t>Understand the distinction between attribute and relationship elements (hint: relationships have a domain and range, attributes only have a domain)</a:t>
            </a:r>
          </a:p>
          <a:p>
            <a:pPr lvl="1"/>
            <a:r>
              <a:rPr lang="en-US" sz="1800" dirty="0"/>
              <a:t>Check out the element reference and look at the mapping to MARC21, Dublin Core and the LRM</a:t>
            </a:r>
          </a:p>
          <a:p>
            <a:r>
              <a:rPr lang="en-US" sz="1800" dirty="0"/>
              <a:t>Get to know Guidance</a:t>
            </a:r>
          </a:p>
          <a:p>
            <a:pPr lvl="1"/>
            <a:r>
              <a:rPr lang="en-US" sz="1800" dirty="0"/>
              <a:t>Often referenced from instructions</a:t>
            </a:r>
          </a:p>
          <a:p>
            <a:r>
              <a:rPr lang="en-US" sz="1800" dirty="0"/>
              <a:t>Get to know Policies</a:t>
            </a:r>
          </a:p>
          <a:p>
            <a:pPr lvl="1"/>
            <a:r>
              <a:rPr lang="en-US" sz="1800" dirty="0"/>
              <a:t>Draft LC-PCC and British Library policies can be found on some instructions</a:t>
            </a:r>
          </a:p>
          <a:p>
            <a:pPr lvl="1"/>
            <a:r>
              <a:rPr lang="en-US" sz="1800" dirty="0"/>
              <a:t>Music Library Association and other best practices will go here as well eventually</a:t>
            </a:r>
          </a:p>
          <a:p>
            <a:pPr lvl="1"/>
            <a:r>
              <a:rPr lang="en-US" sz="1800" dirty="0"/>
              <a:t>Links from policies to element pages helps with navigation </a:t>
            </a:r>
          </a:p>
          <a:p>
            <a:r>
              <a:rPr lang="en-US" sz="1800" dirty="0"/>
              <a:t>Get to know Resources</a:t>
            </a:r>
          </a:p>
        </p:txBody>
      </p:sp>
      <p:sp>
        <p:nvSpPr>
          <p:cNvPr id="4" name="TextBox 3">
            <a:extLst>
              <a:ext uri="{FF2B5EF4-FFF2-40B4-BE49-F238E27FC236}">
                <a16:creationId xmlns:a16="http://schemas.microsoft.com/office/drawing/2014/main" id="{CB6D7609-1613-438D-93F8-AD292095DFF7}"/>
              </a:ext>
            </a:extLst>
          </p:cNvPr>
          <p:cNvSpPr txBox="1"/>
          <p:nvPr/>
        </p:nvSpPr>
        <p:spPr>
          <a:xfrm>
            <a:off x="4771560" y="6211669"/>
            <a:ext cx="6004560" cy="646331"/>
          </a:xfrm>
          <a:prstGeom prst="rect">
            <a:avLst/>
          </a:prstGeom>
          <a:noFill/>
        </p:spPr>
        <p:txBody>
          <a:bodyPr wrap="square" rtlCol="0">
            <a:spAutoFit/>
          </a:bodyPr>
          <a:lstStyle/>
          <a:p>
            <a:pPr algn="l"/>
            <a:r>
              <a:rPr lang="en-US" sz="1200" dirty="0" err="1">
                <a:solidFill>
                  <a:schemeClr val="accent1">
                    <a:lumMod val="75000"/>
                  </a:schemeClr>
                </a:solidFill>
                <a:latin typeface="Titillium Web Light" panose="00000400000000000000" pitchFamily="2" charset="0"/>
              </a:rPr>
              <a:t>Glennan</a:t>
            </a:r>
            <a:r>
              <a:rPr lang="en-US" sz="1200" dirty="0">
                <a:solidFill>
                  <a:schemeClr val="accent1">
                    <a:lumMod val="75000"/>
                  </a:schemeClr>
                </a:solidFill>
                <a:latin typeface="Titillium Web Light" panose="00000400000000000000" pitchFamily="2" charset="0"/>
              </a:rPr>
              <a:t>, Kathy (20). The new RDA toolkit: how did we get here, and what do we do next? http://www.rda-rsc.org/sites/all/files/Glennan%20RDA%20Past-Future%20-%20MLA%202021.pdf </a:t>
            </a:r>
          </a:p>
        </p:txBody>
      </p:sp>
    </p:spTree>
    <p:extLst>
      <p:ext uri="{BB962C8B-B14F-4D97-AF65-F5344CB8AC3E}">
        <p14:creationId xmlns:p14="http://schemas.microsoft.com/office/powerpoint/2010/main" val="3744320905"/>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Rosie The Riveter Art Print featuring the painting Rosie The Rivetor by War Is Hell Store">
            <a:extLst>
              <a:ext uri="{FF2B5EF4-FFF2-40B4-BE49-F238E27FC236}">
                <a16:creationId xmlns:a16="http://schemas.microsoft.com/office/drawing/2014/main" id="{797E5A28-E295-4EEE-92EF-E138EF1C92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71520" y="315069"/>
            <a:ext cx="4813618" cy="62278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2134582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7599FE-EAF1-457F-9902-D8B1B4E47213}"/>
              </a:ext>
            </a:extLst>
          </p:cNvPr>
          <p:cNvSpPr txBox="1"/>
          <p:nvPr/>
        </p:nvSpPr>
        <p:spPr>
          <a:xfrm>
            <a:off x="1357745" y="1953491"/>
            <a:ext cx="8506691" cy="2554545"/>
          </a:xfrm>
          <a:prstGeom prst="rect">
            <a:avLst/>
          </a:prstGeom>
          <a:noFill/>
        </p:spPr>
        <p:txBody>
          <a:bodyPr wrap="square" rtlCol="0">
            <a:spAutoFit/>
          </a:bodyPr>
          <a:lstStyle/>
          <a:p>
            <a:pPr algn="l"/>
            <a:r>
              <a:rPr lang="en-US" sz="3200" dirty="0">
                <a:solidFill>
                  <a:schemeClr val="accent1">
                    <a:lumMod val="40000"/>
                    <a:lumOff val="60000"/>
                  </a:schemeClr>
                </a:solidFill>
                <a:latin typeface="Titillium Web Light" panose="00000400000000000000" pitchFamily="2" charset="0"/>
              </a:rPr>
              <a:t>Many, many thanks to my colleagues on the RSC+ Plus project, from whom I have shamelessly borrowed slides and materials: Kathy </a:t>
            </a:r>
            <a:r>
              <a:rPr lang="en-US" sz="3200" dirty="0" err="1">
                <a:solidFill>
                  <a:schemeClr val="accent1">
                    <a:lumMod val="40000"/>
                    <a:lumOff val="60000"/>
                  </a:schemeClr>
                </a:solidFill>
                <a:latin typeface="Titillium Web Light" panose="00000400000000000000" pitchFamily="2" charset="0"/>
              </a:rPr>
              <a:t>Glennan</a:t>
            </a:r>
            <a:r>
              <a:rPr lang="en-US" sz="3200" dirty="0">
                <a:solidFill>
                  <a:schemeClr val="accent1">
                    <a:lumMod val="40000"/>
                    <a:lumOff val="60000"/>
                  </a:schemeClr>
                </a:solidFill>
                <a:latin typeface="Titillium Web Light" panose="00000400000000000000" pitchFamily="2" charset="0"/>
              </a:rPr>
              <a:t>, Gordon </a:t>
            </a:r>
            <a:r>
              <a:rPr lang="en-US" sz="3200" dirty="0" err="1">
                <a:solidFill>
                  <a:schemeClr val="accent1">
                    <a:lumMod val="40000"/>
                    <a:lumOff val="60000"/>
                  </a:schemeClr>
                </a:solidFill>
                <a:latin typeface="Titillium Web Light" panose="00000400000000000000" pitchFamily="2" charset="0"/>
              </a:rPr>
              <a:t>Dunsire</a:t>
            </a:r>
            <a:r>
              <a:rPr lang="en-US" sz="3200" dirty="0">
                <a:solidFill>
                  <a:schemeClr val="accent1">
                    <a:lumMod val="40000"/>
                    <a:lumOff val="60000"/>
                  </a:schemeClr>
                </a:solidFill>
                <a:latin typeface="Titillium Web Light" panose="00000400000000000000" pitchFamily="2" charset="0"/>
              </a:rPr>
              <a:t>, Kate James, Damien </a:t>
            </a:r>
            <a:r>
              <a:rPr lang="en-US" sz="3200" dirty="0" err="1">
                <a:solidFill>
                  <a:schemeClr val="accent1">
                    <a:lumMod val="40000"/>
                    <a:lumOff val="60000"/>
                  </a:schemeClr>
                </a:solidFill>
                <a:latin typeface="Titillium Web Light" panose="00000400000000000000" pitchFamily="2" charset="0"/>
              </a:rPr>
              <a:t>Iseminger</a:t>
            </a:r>
            <a:r>
              <a:rPr lang="en-US" sz="3200" dirty="0">
                <a:solidFill>
                  <a:schemeClr val="accent1">
                    <a:lumMod val="40000"/>
                    <a:lumOff val="60000"/>
                  </a:schemeClr>
                </a:solidFill>
                <a:latin typeface="Titillium Web Light" panose="00000400000000000000" pitchFamily="2" charset="0"/>
              </a:rPr>
              <a:t>, and Dominque Bourassa.</a:t>
            </a:r>
          </a:p>
        </p:txBody>
      </p:sp>
    </p:spTree>
    <p:extLst>
      <p:ext uri="{BB962C8B-B14F-4D97-AF65-F5344CB8AC3E}">
        <p14:creationId xmlns:p14="http://schemas.microsoft.com/office/powerpoint/2010/main" val="159070334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ED7AE6E-B6F6-473C-8B90-DCEE30EA3EBB}"/>
              </a:ext>
            </a:extLst>
          </p:cNvPr>
          <p:cNvSpPr txBox="1"/>
          <p:nvPr/>
        </p:nvSpPr>
        <p:spPr>
          <a:xfrm>
            <a:off x="374072" y="203200"/>
            <a:ext cx="10238509" cy="6663363"/>
          </a:xfrm>
          <a:prstGeom prst="rect">
            <a:avLst/>
          </a:prstGeom>
          <a:noFill/>
        </p:spPr>
        <p:txBody>
          <a:bodyPr wrap="square" rtlCol="0">
            <a:spAutoFit/>
          </a:bodyPr>
          <a:lstStyle/>
          <a:p>
            <a:r>
              <a:rPr lang="en-US" sz="3200" dirty="0">
                <a:solidFill>
                  <a:schemeClr val="accent4">
                    <a:lumMod val="20000"/>
                    <a:lumOff val="80000"/>
                  </a:schemeClr>
                </a:solidFill>
                <a:latin typeface="Univers Condensed Light" panose="020B0306020202040204" pitchFamily="34" charset="0"/>
              </a:rPr>
              <a:t>References</a:t>
            </a:r>
          </a:p>
          <a:p>
            <a:endParaRPr lang="en-US" sz="1800" dirty="0">
              <a:solidFill>
                <a:schemeClr val="accent4">
                  <a:lumMod val="20000"/>
                  <a:lumOff val="80000"/>
                </a:schemeClr>
              </a:solidFill>
              <a:latin typeface="Univers Condensed Light" panose="020B0306020202040204" pitchFamily="34" charset="0"/>
            </a:endParaRPr>
          </a:p>
          <a:p>
            <a:pPr>
              <a:spcAft>
                <a:spcPts val="600"/>
              </a:spcAft>
            </a:pPr>
            <a:r>
              <a:rPr lang="en-US" sz="1800" dirty="0">
                <a:solidFill>
                  <a:schemeClr val="accent4">
                    <a:lumMod val="20000"/>
                    <a:lumOff val="80000"/>
                  </a:schemeClr>
                </a:solidFill>
                <a:latin typeface="Titillium Web Light"/>
              </a:rPr>
              <a:t>Denton, William. “FRBR and the History of Cataloging,” in Understanding FRBR: What It Is and How It Will Affect Our Retrieval Tools, edited by Arlene G. Taylor, 35-57. Westport: Greenwood Publishing Group, 2007.</a:t>
            </a:r>
          </a:p>
          <a:p>
            <a:pPr>
              <a:spcAft>
                <a:spcPts val="600"/>
              </a:spcAft>
            </a:pPr>
            <a:r>
              <a:rPr lang="en-US" sz="1800" dirty="0" err="1">
                <a:solidFill>
                  <a:schemeClr val="accent4">
                    <a:lumMod val="20000"/>
                    <a:lumOff val="80000"/>
                  </a:schemeClr>
                </a:solidFill>
                <a:latin typeface="Titillium Web Light"/>
              </a:rPr>
              <a:t>Panizzi</a:t>
            </a:r>
            <a:r>
              <a:rPr lang="en-US" sz="1800" dirty="0">
                <a:solidFill>
                  <a:schemeClr val="accent4">
                    <a:lumMod val="20000"/>
                    <a:lumOff val="80000"/>
                  </a:schemeClr>
                </a:solidFill>
                <a:latin typeface="Titillium Web Light"/>
              </a:rPr>
              <a:t>, Antonio. “Rules for the Compilation of the Catalogue.” In The Catalogue of Printed Books in the British Museum. London: Printed by order of the Trustees, 1841. </a:t>
            </a:r>
          </a:p>
          <a:p>
            <a:pPr>
              <a:spcAft>
                <a:spcPts val="600"/>
              </a:spcAft>
            </a:pPr>
            <a:r>
              <a:rPr lang="en-US" sz="1800" dirty="0">
                <a:solidFill>
                  <a:schemeClr val="accent4">
                    <a:lumMod val="20000"/>
                    <a:lumOff val="80000"/>
                  </a:schemeClr>
                </a:solidFill>
                <a:latin typeface="Titillium Web Light"/>
              </a:rPr>
              <a:t>Gorman, Michael. “Let Us Now Praise-- a Reflective Look at Six Persons Who Greatly Influenced the Art of Cataloging.” American Libraries, April (1980): 201-203</a:t>
            </a:r>
          </a:p>
          <a:p>
            <a:pPr>
              <a:spcAft>
                <a:spcPts val="600"/>
              </a:spcAft>
            </a:pPr>
            <a:r>
              <a:rPr lang="en-US" sz="1800" dirty="0">
                <a:solidFill>
                  <a:schemeClr val="accent4">
                    <a:lumMod val="20000"/>
                    <a:lumOff val="80000"/>
                  </a:schemeClr>
                </a:solidFill>
                <a:latin typeface="Titillium Web Light"/>
              </a:rPr>
              <a:t>Ranganathan, S. R. (</a:t>
            </a:r>
            <a:r>
              <a:rPr lang="en-US" sz="1800" dirty="0" err="1">
                <a:solidFill>
                  <a:schemeClr val="accent4">
                    <a:lumMod val="20000"/>
                    <a:lumOff val="80000"/>
                  </a:schemeClr>
                </a:solidFill>
                <a:latin typeface="Titillium Web Light"/>
              </a:rPr>
              <a:t>Shiyali</a:t>
            </a:r>
            <a:r>
              <a:rPr lang="en-US" sz="1800" dirty="0">
                <a:solidFill>
                  <a:schemeClr val="accent4">
                    <a:lumMod val="20000"/>
                    <a:lumOff val="80000"/>
                  </a:schemeClr>
                </a:solidFill>
                <a:latin typeface="Titillium Web Light"/>
              </a:rPr>
              <a:t> </a:t>
            </a:r>
            <a:r>
              <a:rPr lang="en-US" sz="1800" dirty="0" err="1">
                <a:solidFill>
                  <a:schemeClr val="accent4">
                    <a:lumMod val="20000"/>
                    <a:lumOff val="80000"/>
                  </a:schemeClr>
                </a:solidFill>
                <a:latin typeface="Titillium Web Light"/>
              </a:rPr>
              <a:t>Ramamrita</a:t>
            </a:r>
            <a:r>
              <a:rPr lang="en-US" sz="1800" dirty="0">
                <a:solidFill>
                  <a:schemeClr val="accent4">
                    <a:lumMod val="20000"/>
                    <a:lumOff val="80000"/>
                  </a:schemeClr>
                </a:solidFill>
                <a:latin typeface="Titillium Web Light"/>
              </a:rPr>
              <a:t>). The Five Laws of Library Science. Madras: The Madras Library Association. 1931. https://catalog.hathitrust.org/Record/001661182  </a:t>
            </a:r>
          </a:p>
          <a:p>
            <a:pPr>
              <a:spcAft>
                <a:spcPts val="600"/>
              </a:spcAft>
            </a:pPr>
            <a:r>
              <a:rPr lang="en-US" sz="1800" dirty="0">
                <a:solidFill>
                  <a:schemeClr val="accent4">
                    <a:lumMod val="20000"/>
                    <a:lumOff val="80000"/>
                  </a:schemeClr>
                </a:solidFill>
                <a:latin typeface="Titillium Web Light"/>
              </a:rPr>
              <a:t>Zou, </a:t>
            </a:r>
            <a:r>
              <a:rPr lang="en-US" sz="1800" dirty="0" err="1">
                <a:solidFill>
                  <a:schemeClr val="accent4">
                    <a:lumMod val="20000"/>
                    <a:lumOff val="80000"/>
                  </a:schemeClr>
                </a:solidFill>
                <a:latin typeface="Titillium Web Light"/>
              </a:rPr>
              <a:t>Xiaozhu</a:t>
            </a:r>
            <a:r>
              <a:rPr lang="en-US" sz="1800" dirty="0">
                <a:solidFill>
                  <a:schemeClr val="accent4">
                    <a:lumMod val="20000"/>
                    <a:lumOff val="80000"/>
                  </a:schemeClr>
                </a:solidFill>
                <a:latin typeface="Titillium Web Light"/>
              </a:rPr>
              <a:t> &amp; </a:t>
            </a:r>
            <a:r>
              <a:rPr lang="en-US" sz="1800" dirty="0" err="1">
                <a:solidFill>
                  <a:schemeClr val="accent4">
                    <a:lumMod val="20000"/>
                    <a:lumOff val="80000"/>
                  </a:schemeClr>
                </a:solidFill>
                <a:latin typeface="Titillium Web Light"/>
              </a:rPr>
              <a:t>Xiong</a:t>
            </a:r>
            <a:r>
              <a:rPr lang="en-US" sz="1800" dirty="0">
                <a:solidFill>
                  <a:schemeClr val="accent4">
                    <a:lumMod val="20000"/>
                    <a:lumOff val="80000"/>
                  </a:schemeClr>
                </a:solidFill>
                <a:latin typeface="Titillium Web Light"/>
              </a:rPr>
              <a:t>, Siyi &amp; Li, </a:t>
            </a:r>
            <a:r>
              <a:rPr lang="en-US" sz="1800" dirty="0" err="1">
                <a:solidFill>
                  <a:schemeClr val="accent4">
                    <a:lumMod val="20000"/>
                    <a:lumOff val="80000"/>
                  </a:schemeClr>
                </a:solidFill>
                <a:latin typeface="Titillium Web Light"/>
              </a:rPr>
              <a:t>Zhi</a:t>
            </a:r>
            <a:r>
              <a:rPr lang="en-US" sz="1800" dirty="0">
                <a:solidFill>
                  <a:schemeClr val="accent4">
                    <a:lumMod val="20000"/>
                    <a:lumOff val="80000"/>
                  </a:schemeClr>
                </a:solidFill>
                <a:latin typeface="Titillium Web Light"/>
              </a:rPr>
              <a:t> &amp; Jiang, Ping. “Constructing Metadata Schema of Scientific and Technical Report Based on FRBR.” Computer and Information Science. 11,2 (2018) 34-39. http://dx.doi.org/10.5539/cis.v11n2p34 </a:t>
            </a:r>
          </a:p>
          <a:p>
            <a:pPr>
              <a:spcAft>
                <a:spcPts val="600"/>
              </a:spcAft>
            </a:pPr>
            <a:r>
              <a:rPr lang="en-US" sz="1800" dirty="0">
                <a:solidFill>
                  <a:schemeClr val="accent4">
                    <a:lumMod val="20000"/>
                    <a:lumOff val="80000"/>
                  </a:schemeClr>
                </a:solidFill>
                <a:latin typeface="Titillium Web Light"/>
              </a:rPr>
              <a:t>Statement of principles: adopted by the International Congress on Cataloguing Principles, Paris, 1961. Kent, England: I.F.L.A. Secretariat. https://www.ifla.org/wp-content/uploads/2019/05/assets/cataloguing/IMEICC/IMEICC1/statement_principles_paris_1961.pdf</a:t>
            </a:r>
          </a:p>
          <a:p>
            <a:pPr>
              <a:spcAft>
                <a:spcPts val="600"/>
              </a:spcAft>
            </a:pPr>
            <a:r>
              <a:rPr lang="en-US" sz="1800" dirty="0" err="1">
                <a:solidFill>
                  <a:schemeClr val="accent4">
                    <a:lumMod val="20000"/>
                    <a:lumOff val="80000"/>
                  </a:schemeClr>
                </a:solidFill>
                <a:latin typeface="Titillium Web Light"/>
              </a:rPr>
              <a:t>Lubetzky</a:t>
            </a:r>
            <a:r>
              <a:rPr lang="en-US" sz="1800" dirty="0">
                <a:solidFill>
                  <a:schemeClr val="accent4">
                    <a:lumMod val="20000"/>
                    <a:lumOff val="80000"/>
                  </a:schemeClr>
                </a:solidFill>
                <a:latin typeface="Titillium Web Light"/>
              </a:rPr>
              <a:t>, Seymour “Cataloging Rules and Principles.” In Seymour </a:t>
            </a:r>
            <a:r>
              <a:rPr lang="en-US" sz="1800" dirty="0" err="1">
                <a:solidFill>
                  <a:schemeClr val="accent4">
                    <a:lumMod val="20000"/>
                    <a:lumOff val="80000"/>
                  </a:schemeClr>
                </a:solidFill>
                <a:latin typeface="Titillium Web Light"/>
              </a:rPr>
              <a:t>Lubetzky</a:t>
            </a:r>
            <a:r>
              <a:rPr lang="en-US" sz="1800" dirty="0">
                <a:solidFill>
                  <a:schemeClr val="accent4">
                    <a:lumMod val="20000"/>
                    <a:lumOff val="80000"/>
                  </a:schemeClr>
                </a:solidFill>
                <a:latin typeface="Titillium Web Light"/>
              </a:rPr>
              <a:t>: Writings on the Classical Art of Cataloging, edited by Elaine </a:t>
            </a:r>
            <a:r>
              <a:rPr lang="en-US" sz="1800" dirty="0" err="1">
                <a:solidFill>
                  <a:schemeClr val="accent4">
                    <a:lumMod val="20000"/>
                    <a:lumOff val="80000"/>
                  </a:schemeClr>
                </a:solidFill>
                <a:latin typeface="Titillium Web Light"/>
              </a:rPr>
              <a:t>Svenonius</a:t>
            </a:r>
            <a:r>
              <a:rPr lang="en-US" sz="1800" dirty="0">
                <a:solidFill>
                  <a:schemeClr val="accent4">
                    <a:lumMod val="20000"/>
                    <a:lumOff val="80000"/>
                  </a:schemeClr>
                </a:solidFill>
                <a:latin typeface="Titillium Web Light"/>
              </a:rPr>
              <a:t> and Dorothy McGarry. 78-139. Englewood, Colorado: Libraries Unlimited, 2001.</a:t>
            </a:r>
          </a:p>
          <a:p>
            <a:endParaRPr lang="en-US" sz="1800" dirty="0">
              <a:solidFill>
                <a:schemeClr val="accent4">
                  <a:lumMod val="60000"/>
                  <a:lumOff val="40000"/>
                </a:schemeClr>
              </a:solidFill>
              <a:latin typeface="Titillium Web Light"/>
            </a:endParaRPr>
          </a:p>
        </p:txBody>
      </p:sp>
    </p:spTree>
    <p:extLst>
      <p:ext uri="{BB962C8B-B14F-4D97-AF65-F5344CB8AC3E}">
        <p14:creationId xmlns:p14="http://schemas.microsoft.com/office/powerpoint/2010/main" val="7676216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5C357F-DA38-4DB6-B37D-620DEF663061}"/>
              </a:ext>
            </a:extLst>
          </p:cNvPr>
          <p:cNvSpPr>
            <a:spLocks noGrp="1"/>
          </p:cNvSpPr>
          <p:nvPr>
            <p:ph type="title"/>
          </p:nvPr>
        </p:nvSpPr>
        <p:spPr>
          <a:xfrm>
            <a:off x="583660" y="237687"/>
            <a:ext cx="9014800" cy="815258"/>
          </a:xfrm>
        </p:spPr>
        <p:txBody>
          <a:bodyPr/>
          <a:lstStyle/>
          <a:p>
            <a:r>
              <a:rPr lang="en-US" dirty="0"/>
              <a:t>IFLA and FRBR</a:t>
            </a:r>
          </a:p>
        </p:txBody>
      </p:sp>
      <p:sp>
        <p:nvSpPr>
          <p:cNvPr id="3" name="Text Placeholder 2">
            <a:extLst>
              <a:ext uri="{FF2B5EF4-FFF2-40B4-BE49-F238E27FC236}">
                <a16:creationId xmlns:a16="http://schemas.microsoft.com/office/drawing/2014/main" id="{FF0D7525-4F80-4C7C-B183-67E765725A72}"/>
              </a:ext>
            </a:extLst>
          </p:cNvPr>
          <p:cNvSpPr>
            <a:spLocks noGrp="1"/>
          </p:cNvSpPr>
          <p:nvPr>
            <p:ph type="body" idx="1"/>
          </p:nvPr>
        </p:nvSpPr>
        <p:spPr>
          <a:xfrm>
            <a:off x="583660" y="1052945"/>
            <a:ext cx="9876522" cy="5239426"/>
          </a:xfrm>
        </p:spPr>
        <p:txBody>
          <a:bodyPr/>
          <a:lstStyle/>
          <a:p>
            <a:pPr>
              <a:buFont typeface="Wingdings" panose="05000000000000000000" pitchFamily="2" charset="2"/>
              <a:buChar char="§"/>
            </a:pPr>
            <a:r>
              <a:rPr lang="en-US" sz="2000" dirty="0"/>
              <a:t>Problem: too much stuff, too little time and money, technology is changing</a:t>
            </a:r>
          </a:p>
          <a:p>
            <a:pPr>
              <a:buFont typeface="Wingdings" panose="05000000000000000000" pitchFamily="2" charset="2"/>
              <a:buChar char="§"/>
            </a:pPr>
            <a:r>
              <a:rPr lang="en-US" sz="2000" dirty="0"/>
              <a:t>Realization that there hadn’t really been any evidence base for why we recorded what we did in catalog records</a:t>
            </a:r>
          </a:p>
          <a:p>
            <a:pPr>
              <a:buFont typeface="Wingdings" panose="05000000000000000000" pitchFamily="2" charset="2"/>
              <a:buChar char="§"/>
            </a:pPr>
            <a:r>
              <a:rPr lang="en-US" sz="2000" dirty="0"/>
              <a:t>Seminar on Bibliographic Records in Stockholm, Sweden, 1990</a:t>
            </a:r>
          </a:p>
          <a:p>
            <a:pPr lvl="1">
              <a:buClr>
                <a:schemeClr val="accent1">
                  <a:lumMod val="75000"/>
                </a:schemeClr>
              </a:buClr>
              <a:buFont typeface="Wingdings" panose="05000000000000000000" pitchFamily="2" charset="2"/>
              <a:buChar char="§"/>
            </a:pPr>
            <a:r>
              <a:rPr lang="en-US" sz="2000" dirty="0"/>
              <a:t>Resolution to commission a study to “define the functional requirements for bibliographic records in relation to the variety of user needs and the variety of media”</a:t>
            </a:r>
          </a:p>
          <a:p>
            <a:pPr>
              <a:buClr>
                <a:schemeClr val="accent1">
                  <a:lumMod val="75000"/>
                </a:schemeClr>
              </a:buClr>
              <a:buFont typeface="Wingdings" panose="05000000000000000000" pitchFamily="2" charset="2"/>
              <a:buChar char="§"/>
            </a:pPr>
            <a:r>
              <a:rPr lang="en-US" sz="2000" dirty="0"/>
              <a:t>IFLA study group for the Functional Requirements of Bibliographic Records (FRBR)</a:t>
            </a:r>
          </a:p>
          <a:p>
            <a:pPr lvl="1">
              <a:buClr>
                <a:schemeClr val="accent1">
                  <a:lumMod val="75000"/>
                </a:schemeClr>
              </a:buClr>
              <a:buFont typeface="Wingdings" panose="05000000000000000000" pitchFamily="2" charset="2"/>
              <a:buChar char="§"/>
            </a:pPr>
            <a:r>
              <a:rPr lang="en-US" sz="2000" dirty="0"/>
              <a:t>Chose entity-relationship model common in information/computer science</a:t>
            </a:r>
          </a:p>
          <a:p>
            <a:pPr lvl="1">
              <a:buClr>
                <a:schemeClr val="accent1">
                  <a:lumMod val="75000"/>
                </a:schemeClr>
              </a:buClr>
              <a:buFont typeface="Wingdings" panose="05000000000000000000" pitchFamily="2" charset="2"/>
              <a:buChar char="§"/>
            </a:pPr>
            <a:r>
              <a:rPr lang="en-US" sz="2000" dirty="0"/>
              <a:t>Decide what the entities were and how they related to each other</a:t>
            </a:r>
          </a:p>
          <a:p>
            <a:pPr lvl="1">
              <a:buClr>
                <a:schemeClr val="accent1">
                  <a:lumMod val="75000"/>
                </a:schemeClr>
              </a:buClr>
              <a:buFont typeface="Wingdings" panose="05000000000000000000" pitchFamily="2" charset="2"/>
              <a:buChar char="§"/>
            </a:pPr>
            <a:r>
              <a:rPr lang="en-US" sz="2000" dirty="0"/>
              <a:t>Study published in 1997</a:t>
            </a:r>
          </a:p>
        </p:txBody>
      </p:sp>
    </p:spTree>
    <p:extLst>
      <p:ext uri="{BB962C8B-B14F-4D97-AF65-F5344CB8AC3E}">
        <p14:creationId xmlns:p14="http://schemas.microsoft.com/office/powerpoint/2010/main" val="24809112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27173CEB-46C5-4238-8F74-27E20EF7CE08}"/>
              </a:ext>
            </a:extLst>
          </p:cNvPr>
          <p:cNvSpPr txBox="1"/>
          <p:nvPr/>
        </p:nvSpPr>
        <p:spPr>
          <a:xfrm>
            <a:off x="416560" y="568960"/>
            <a:ext cx="9997440" cy="6017032"/>
          </a:xfrm>
          <a:prstGeom prst="rect">
            <a:avLst/>
          </a:prstGeom>
          <a:noFill/>
        </p:spPr>
        <p:txBody>
          <a:bodyPr wrap="square" rtlCol="0">
            <a:spAutoFit/>
          </a:bodyPr>
          <a:lstStyle/>
          <a:p>
            <a:pPr>
              <a:spcBef>
                <a:spcPts val="600"/>
              </a:spcBef>
            </a:pPr>
            <a:r>
              <a:rPr lang="en-US" sz="1800" dirty="0">
                <a:solidFill>
                  <a:schemeClr val="accent4">
                    <a:lumMod val="20000"/>
                    <a:lumOff val="80000"/>
                  </a:schemeClr>
                </a:solidFill>
                <a:latin typeface="Titillium Web Light"/>
              </a:rPr>
              <a:t>Maxwell, Robert L. “Representative Expressions and Manifestation Statements.” Webinar from ALA, RDA New Concepts Series, Chicago, IL, July 24, 2019. https://www.slideshare.net/ALAeLearningSolutions/new-concepts-representative-expressions-and-manifestation-statements </a:t>
            </a:r>
          </a:p>
          <a:p>
            <a:pPr>
              <a:spcBef>
                <a:spcPts val="600"/>
              </a:spcBef>
            </a:pPr>
            <a:r>
              <a:rPr lang="en-US" sz="1800" dirty="0">
                <a:solidFill>
                  <a:schemeClr val="accent4">
                    <a:lumMod val="20000"/>
                    <a:lumOff val="80000"/>
                  </a:schemeClr>
                </a:solidFill>
                <a:latin typeface="Titillium Web Light"/>
              </a:rPr>
              <a:t>Maxwell, Robert L. “</a:t>
            </a:r>
            <a:r>
              <a:rPr lang="en-US" sz="1800" dirty="0" err="1">
                <a:solidFill>
                  <a:schemeClr val="accent4">
                    <a:lumMod val="20000"/>
                    <a:lumOff val="80000"/>
                  </a:schemeClr>
                </a:solidFill>
                <a:latin typeface="Titillium Web Light"/>
              </a:rPr>
              <a:t>Nomens</a:t>
            </a:r>
            <a:r>
              <a:rPr lang="en-US" sz="1800" dirty="0">
                <a:solidFill>
                  <a:schemeClr val="accent4">
                    <a:lumMod val="20000"/>
                    <a:lumOff val="80000"/>
                  </a:schemeClr>
                </a:solidFill>
                <a:latin typeface="Titillium Web Light"/>
              </a:rPr>
              <a:t> and appellations.” RDA New Concepts Series. Webinar from ALA, RDA New Concepts Series, July 17, 2019. https://www.slideshare.net/ALAeLearningSolutions/new-concepts-nomens-and-appellations</a:t>
            </a:r>
          </a:p>
          <a:p>
            <a:pPr>
              <a:spcBef>
                <a:spcPts val="600"/>
              </a:spcBef>
            </a:pPr>
            <a:r>
              <a:rPr lang="en-US" sz="1800" dirty="0">
                <a:solidFill>
                  <a:schemeClr val="accent4">
                    <a:lumMod val="20000"/>
                    <a:lumOff val="80000"/>
                  </a:schemeClr>
                </a:solidFill>
                <a:latin typeface="Titillium Web Light"/>
              </a:rPr>
              <a:t>Tillett, Barbara B. “AACR3: Resource Description and Access.” Paper presented at the ALA Annual Conference, Orlando, FL, June 2004. https://www.ala.org/alcts/sites/ala.org.alcts/files/content/events/pastala/annual/04/tillettch12.pdf</a:t>
            </a:r>
          </a:p>
          <a:p>
            <a:pPr>
              <a:spcBef>
                <a:spcPts val="600"/>
              </a:spcBef>
            </a:pPr>
            <a:r>
              <a:rPr lang="en-US" sz="1800" dirty="0" err="1">
                <a:solidFill>
                  <a:schemeClr val="accent4">
                    <a:lumMod val="20000"/>
                    <a:lumOff val="80000"/>
                  </a:schemeClr>
                </a:solidFill>
                <a:latin typeface="Titillium Web Light"/>
              </a:rPr>
              <a:t>Glennan</a:t>
            </a:r>
            <a:r>
              <a:rPr lang="en-US" sz="1800" dirty="0">
                <a:solidFill>
                  <a:schemeClr val="accent4">
                    <a:lumMod val="20000"/>
                    <a:lumOff val="80000"/>
                  </a:schemeClr>
                </a:solidFill>
                <a:latin typeface="Titillium Web Light"/>
              </a:rPr>
              <a:t>, Kathy. “RDA Toolkit 3R Project: Incorporating the 4-Fold Path.” Paper presented at ALCTS Exchange (Online), May 9, 2017.  http://www.rda-rsc.org/sites/all/files/Glennan%203R-4fold%20path.pdf</a:t>
            </a:r>
          </a:p>
          <a:p>
            <a:pPr>
              <a:spcBef>
                <a:spcPts val="600"/>
              </a:spcBef>
            </a:pPr>
            <a:r>
              <a:rPr lang="en-US" sz="1800" dirty="0" err="1">
                <a:solidFill>
                  <a:schemeClr val="accent4">
                    <a:lumMod val="20000"/>
                    <a:lumOff val="80000"/>
                  </a:schemeClr>
                </a:solidFill>
                <a:latin typeface="Titillium Web Light"/>
              </a:rPr>
              <a:t>Iseminger</a:t>
            </a:r>
            <a:r>
              <a:rPr lang="en-US" sz="1800" dirty="0">
                <a:solidFill>
                  <a:schemeClr val="accent4">
                    <a:lumMod val="20000"/>
                    <a:lumOff val="80000"/>
                  </a:schemeClr>
                </a:solidFill>
                <a:latin typeface="Titillium Web Light"/>
              </a:rPr>
              <a:t>, Damien. Aggregates in the IFLA Library Reference Model and RDA. Paper presented at the PCC Operations Committee Meeting, May 14, 2019.  http://www.rda-rsc.org/sites/all/files/Aggregates%20Iseminger%20PCC%20OpCo.pdf</a:t>
            </a:r>
          </a:p>
          <a:p>
            <a:pPr>
              <a:spcBef>
                <a:spcPts val="600"/>
              </a:spcBef>
            </a:pPr>
            <a:r>
              <a:rPr lang="en-US" sz="1800" dirty="0">
                <a:solidFill>
                  <a:schemeClr val="accent4">
                    <a:lumMod val="20000"/>
                    <a:lumOff val="80000"/>
                  </a:schemeClr>
                </a:solidFill>
                <a:latin typeface="Titillium Web Light"/>
              </a:rPr>
              <a:t>Jones, Ed. “Aggregates and Diachronic Works.” Webinar from ALA, RDA Special Topics Series, July 30, 2019. https://www.slideshare.net/ALAeLearningSolutions/special-topics-aggregates-and-diachronic-works</a:t>
            </a:r>
            <a:endParaRPr lang="en-US" sz="1800" dirty="0">
              <a:solidFill>
                <a:schemeClr val="accent4">
                  <a:lumMod val="60000"/>
                  <a:lumOff val="40000"/>
                </a:schemeClr>
              </a:solidFill>
              <a:latin typeface="Titillium Web Light"/>
            </a:endParaRPr>
          </a:p>
          <a:p>
            <a:pPr algn="l"/>
            <a:endParaRPr lang="en-US" sz="1800" dirty="0">
              <a:solidFill>
                <a:schemeClr val="accent4">
                  <a:lumMod val="60000"/>
                  <a:lumOff val="40000"/>
                </a:schemeClr>
              </a:solidFill>
              <a:latin typeface="Titillium Web Light" panose="00000400000000000000" pitchFamily="2" charset="0"/>
            </a:endParaRPr>
          </a:p>
        </p:txBody>
      </p:sp>
    </p:spTree>
    <p:extLst>
      <p:ext uri="{BB962C8B-B14F-4D97-AF65-F5344CB8AC3E}">
        <p14:creationId xmlns:p14="http://schemas.microsoft.com/office/powerpoint/2010/main" val="428062825"/>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C5BAE98-F876-4774-94A8-F26D65B00E7F}"/>
              </a:ext>
            </a:extLst>
          </p:cNvPr>
          <p:cNvSpPr txBox="1"/>
          <p:nvPr/>
        </p:nvSpPr>
        <p:spPr>
          <a:xfrm>
            <a:off x="685800" y="571500"/>
            <a:ext cx="9734550" cy="6093976"/>
          </a:xfrm>
          <a:prstGeom prst="rect">
            <a:avLst/>
          </a:prstGeom>
          <a:noFill/>
        </p:spPr>
        <p:txBody>
          <a:bodyPr wrap="square" rtlCol="0">
            <a:spAutoFit/>
          </a:bodyPr>
          <a:lstStyle/>
          <a:p>
            <a:pPr algn="l">
              <a:spcBef>
                <a:spcPts val="600"/>
              </a:spcBef>
            </a:pPr>
            <a:r>
              <a:rPr lang="en-US" sz="1800" dirty="0">
                <a:solidFill>
                  <a:schemeClr val="accent4">
                    <a:lumMod val="20000"/>
                    <a:lumOff val="80000"/>
                  </a:schemeClr>
                </a:solidFill>
                <a:latin typeface="Titillium Web Light" panose="00000400000000000000" pitchFamily="2" charset="0"/>
              </a:rPr>
              <a:t>James, Kate. “Non-Human Personages and the New RDA: Considerations for the LC/NACO Authority File.” Paper presented at the ALA Annual Meeting, Washington, D.C., June 24, 2019. http://alcts.ala.org/ccdablog/wp-content/uploads/2019/09/LOC-James-2019.pdf</a:t>
            </a:r>
          </a:p>
          <a:p>
            <a:pPr algn="l">
              <a:spcBef>
                <a:spcPts val="600"/>
              </a:spcBef>
            </a:pPr>
            <a:r>
              <a:rPr lang="en-US" sz="1800" dirty="0">
                <a:solidFill>
                  <a:schemeClr val="accent4">
                    <a:lumMod val="20000"/>
                    <a:lumOff val="80000"/>
                  </a:schemeClr>
                </a:solidFill>
                <a:latin typeface="Titillium Web Light" panose="00000400000000000000" pitchFamily="2" charset="0"/>
              </a:rPr>
              <a:t>RDA Toolkit YouTube Channel. https://www.youtube.com/channel/UCd5pa3AoQIr17wESE9YHcnw </a:t>
            </a:r>
          </a:p>
          <a:p>
            <a:pPr algn="l">
              <a:spcBef>
                <a:spcPts val="600"/>
              </a:spcBef>
            </a:pPr>
            <a:r>
              <a:rPr lang="en-US" sz="1800" dirty="0">
                <a:solidFill>
                  <a:schemeClr val="accent4">
                    <a:lumMod val="20000"/>
                    <a:lumOff val="80000"/>
                  </a:schemeClr>
                </a:solidFill>
                <a:latin typeface="Titillium Web Light" panose="00000400000000000000" pitchFamily="2" charset="0"/>
              </a:rPr>
              <a:t>James, Kate. RDA Concepts Video Series. https://www.youtube.com/results?search_query=rda+concepts+rda+toolkit </a:t>
            </a:r>
          </a:p>
          <a:p>
            <a:pPr algn="l">
              <a:spcBef>
                <a:spcPts val="600"/>
              </a:spcBef>
            </a:pPr>
            <a:r>
              <a:rPr lang="en-US" sz="1800" dirty="0" err="1">
                <a:solidFill>
                  <a:schemeClr val="accent4">
                    <a:lumMod val="20000"/>
                    <a:lumOff val="80000"/>
                  </a:schemeClr>
                </a:solidFill>
                <a:latin typeface="Titillium Web Light" panose="00000400000000000000" pitchFamily="2" charset="0"/>
              </a:rPr>
              <a:t>Glennan</a:t>
            </a:r>
            <a:r>
              <a:rPr lang="en-US" sz="1800" dirty="0">
                <a:solidFill>
                  <a:schemeClr val="accent4">
                    <a:lumMod val="20000"/>
                    <a:lumOff val="80000"/>
                  </a:schemeClr>
                </a:solidFill>
                <a:latin typeface="Titillium Web Light" panose="00000400000000000000" pitchFamily="2" charset="0"/>
              </a:rPr>
              <a:t>, Kathy. “The New RDA toolkit: How Did We Get Here, and What Do We Do Next?” Paper presented at the Joint Meeting of the Music Library Association and the Theatre Library Association, Cataloging and Metadata Town Hall (Online), March 2, 2021.  http://www.rda-rsc.org/sites/all/files/Glennan%20RDA%20Past-Future%20-%20MLA%202021.pdf</a:t>
            </a:r>
          </a:p>
          <a:p>
            <a:pPr algn="l">
              <a:spcBef>
                <a:spcPts val="600"/>
              </a:spcBef>
            </a:pPr>
            <a:r>
              <a:rPr lang="en-US" sz="1800" dirty="0">
                <a:solidFill>
                  <a:schemeClr val="accent4">
                    <a:lumMod val="20000"/>
                    <a:lumOff val="80000"/>
                  </a:schemeClr>
                </a:solidFill>
                <a:latin typeface="Titillium Web Light" panose="00000400000000000000" pitchFamily="2" charset="0"/>
              </a:rPr>
              <a:t>Bourassa, Dominique. “A </a:t>
            </a:r>
            <a:r>
              <a:rPr lang="en-US" sz="1800" dirty="0" err="1">
                <a:solidFill>
                  <a:schemeClr val="accent4">
                    <a:lumMod val="20000"/>
                    <a:lumOff val="80000"/>
                  </a:schemeClr>
                </a:solidFill>
                <a:latin typeface="Titillium Web Light" panose="00000400000000000000" pitchFamily="2" charset="0"/>
              </a:rPr>
              <a:t>Quickstart</a:t>
            </a:r>
            <a:r>
              <a:rPr lang="en-US" sz="1800" dirty="0">
                <a:solidFill>
                  <a:schemeClr val="accent4">
                    <a:lumMod val="20000"/>
                    <a:lumOff val="80000"/>
                  </a:schemeClr>
                </a:solidFill>
                <a:latin typeface="Titillium Web Light" panose="00000400000000000000" pitchFamily="2" charset="0"/>
              </a:rPr>
              <a:t> Guide to RDA Terminology: Elements, SES, and VES.” Paper presented at the ALA Midwinter Meeting, Philadelphia, Pennsylvania, January 24, 2020.  https://www.rdatoolkit.org/sites/default/files/2020-01/ALA-Midwinter-Preconference-Bourassa.pdf </a:t>
            </a:r>
          </a:p>
          <a:p>
            <a:pPr algn="l">
              <a:spcBef>
                <a:spcPts val="600"/>
              </a:spcBef>
            </a:pPr>
            <a:r>
              <a:rPr lang="en-US" sz="1800" dirty="0">
                <a:solidFill>
                  <a:schemeClr val="accent4">
                    <a:lumMod val="20000"/>
                    <a:lumOff val="80000"/>
                  </a:schemeClr>
                </a:solidFill>
                <a:latin typeface="Titillium Web Light" panose="00000400000000000000" pitchFamily="2" charset="0"/>
              </a:rPr>
              <a:t>James, Kate. “RDA Beta Toolkit Basics.” Paper presented at the ALA Midwinter Meeting, Philadelphia, Pennsylvania, January 24, 2020. https://www.rdatoolkit.org/sites/default/files/2020-01/RDA%20Beta%20Toolkit%20Basics%20Midwinter%202020_final.pdf </a:t>
            </a:r>
          </a:p>
          <a:p>
            <a:pPr algn="l">
              <a:spcBef>
                <a:spcPts val="600"/>
              </a:spcBef>
            </a:pPr>
            <a:r>
              <a:rPr lang="en-US" sz="1800" dirty="0">
                <a:solidFill>
                  <a:schemeClr val="accent4">
                    <a:lumMod val="20000"/>
                    <a:lumOff val="80000"/>
                  </a:schemeClr>
                </a:solidFill>
                <a:latin typeface="Titillium Web Light" panose="00000400000000000000" pitchFamily="2" charset="0"/>
              </a:rPr>
              <a:t>Moody, Honor. “New Concepts in the Beta Toolkit.” Paper presented at the ALA Midwinter Meeting, Philadelphia, Pennsylvania, January 24, 2020.  https://www.rdatoolkit.org/sites/default/files/2020-01/ALAMW2020%20New%20Concepts.pdf </a:t>
            </a:r>
          </a:p>
        </p:txBody>
      </p:sp>
    </p:spTree>
    <p:extLst>
      <p:ext uri="{BB962C8B-B14F-4D97-AF65-F5344CB8AC3E}">
        <p14:creationId xmlns:p14="http://schemas.microsoft.com/office/powerpoint/2010/main" val="231414311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B63ACD4-3E30-4DB7-ACBA-F185C6FCF92A}"/>
              </a:ext>
            </a:extLst>
          </p:cNvPr>
          <p:cNvSpPr txBox="1"/>
          <p:nvPr/>
        </p:nvSpPr>
        <p:spPr>
          <a:xfrm>
            <a:off x="552450" y="571500"/>
            <a:ext cx="9544050" cy="5832366"/>
          </a:xfrm>
          <a:prstGeom prst="rect">
            <a:avLst/>
          </a:prstGeom>
          <a:noFill/>
        </p:spPr>
        <p:txBody>
          <a:bodyPr wrap="square" rtlCol="0">
            <a:spAutoFit/>
          </a:bodyPr>
          <a:lstStyle/>
          <a:p>
            <a:pPr algn="l">
              <a:spcBef>
                <a:spcPts val="600"/>
              </a:spcBef>
            </a:pPr>
            <a:r>
              <a:rPr lang="en-US" sz="1800" dirty="0" err="1">
                <a:solidFill>
                  <a:schemeClr val="accent4">
                    <a:lumMod val="20000"/>
                    <a:lumOff val="80000"/>
                  </a:schemeClr>
                </a:solidFill>
                <a:latin typeface="Titillium Web Light" panose="00000400000000000000" pitchFamily="2" charset="0"/>
              </a:rPr>
              <a:t>Glennan</a:t>
            </a:r>
            <a:r>
              <a:rPr lang="en-US" sz="1800" dirty="0">
                <a:solidFill>
                  <a:schemeClr val="accent4">
                    <a:lumMod val="20000"/>
                    <a:lumOff val="80000"/>
                  </a:schemeClr>
                </a:solidFill>
                <a:latin typeface="Titillium Web Light" panose="00000400000000000000" pitchFamily="2" charset="0"/>
              </a:rPr>
              <a:t>, Kathy. “RDA Toolkit Workshop: a Crash Course.” Preconference workshop presented at the ALA Midwinter Meeting, Philadelphia, Pennsylvania, January 24, 2020.  https://www.rdatoolkit.org/RDAWorkshop_1.20 </a:t>
            </a:r>
          </a:p>
          <a:p>
            <a:pPr algn="l">
              <a:spcBef>
                <a:spcPts val="600"/>
              </a:spcBef>
            </a:pPr>
            <a:r>
              <a:rPr lang="en-US" sz="1800" dirty="0">
                <a:solidFill>
                  <a:schemeClr val="accent4">
                    <a:lumMod val="20000"/>
                    <a:lumOff val="80000"/>
                  </a:schemeClr>
                </a:solidFill>
                <a:latin typeface="Titillium Web Light" panose="00000400000000000000" pitchFamily="2" charset="0"/>
              </a:rPr>
              <a:t>PCC Standing Committee on Training. Preparing for the new RDA: RDA Toolkit Restructure and Redesign Project (3R Project). https://www.loc.gov/catworkshop/RDA2020/index.html </a:t>
            </a:r>
          </a:p>
          <a:p>
            <a:pPr algn="l">
              <a:spcBef>
                <a:spcPts val="600"/>
              </a:spcBef>
            </a:pPr>
            <a:r>
              <a:rPr lang="en-US" sz="1800" dirty="0">
                <a:solidFill>
                  <a:schemeClr val="accent4">
                    <a:lumMod val="20000"/>
                    <a:lumOff val="80000"/>
                  </a:schemeClr>
                </a:solidFill>
                <a:latin typeface="Titillium Web Light" panose="00000400000000000000" pitchFamily="2" charset="0"/>
              </a:rPr>
              <a:t>RSC website. http://www.rda-rsc.org/</a:t>
            </a:r>
          </a:p>
          <a:p>
            <a:pPr algn="l">
              <a:spcBef>
                <a:spcPts val="600"/>
              </a:spcBef>
            </a:pPr>
            <a:r>
              <a:rPr lang="en-US" sz="1800" dirty="0">
                <a:solidFill>
                  <a:schemeClr val="accent4">
                    <a:lumMod val="20000"/>
                    <a:lumOff val="80000"/>
                  </a:schemeClr>
                </a:solidFill>
                <a:latin typeface="Titillium Web Light" panose="00000400000000000000" pitchFamily="2" charset="0"/>
              </a:rPr>
              <a:t>IFLA Study Group on the Functional Requirements for Bibliographic Records. Functional Requirements for Bibliographic Records: Final Report. </a:t>
            </a:r>
            <a:r>
              <a:rPr lang="en-US" sz="1800" dirty="0" err="1">
                <a:solidFill>
                  <a:schemeClr val="accent4">
                    <a:lumMod val="20000"/>
                    <a:lumOff val="80000"/>
                  </a:schemeClr>
                </a:solidFill>
                <a:latin typeface="Titillium Web Light" panose="00000400000000000000" pitchFamily="2" charset="0"/>
              </a:rPr>
              <a:t>München</a:t>
            </a:r>
            <a:r>
              <a:rPr lang="en-US" sz="1800" dirty="0">
                <a:solidFill>
                  <a:schemeClr val="accent4">
                    <a:lumMod val="20000"/>
                    <a:lumOff val="80000"/>
                  </a:schemeClr>
                </a:solidFill>
                <a:latin typeface="Titillium Web Light" panose="00000400000000000000" pitchFamily="2" charset="0"/>
              </a:rPr>
              <a:t>: K.G. Saur, 1998.</a:t>
            </a:r>
          </a:p>
          <a:p>
            <a:pPr algn="l">
              <a:spcBef>
                <a:spcPts val="600"/>
              </a:spcBef>
            </a:pPr>
            <a:r>
              <a:rPr lang="en-US" sz="1800" dirty="0">
                <a:solidFill>
                  <a:schemeClr val="accent4">
                    <a:lumMod val="20000"/>
                    <a:lumOff val="80000"/>
                  </a:schemeClr>
                </a:solidFill>
                <a:latin typeface="Titillium Web Light" panose="00000400000000000000" pitchFamily="2" charset="0"/>
              </a:rPr>
              <a:t>Tillett, Barbara B. “IFLA Study on the Functional Requirements of Bibliographic Records: Theoretical and Practical Foundations.” In 60th IFLA General Conference Proceedings, August 21-27, 1994. http://archive.ifla.org/IV/ifla60/60-tilb.htm</a:t>
            </a:r>
          </a:p>
          <a:p>
            <a:pPr algn="l">
              <a:spcBef>
                <a:spcPts val="600"/>
              </a:spcBef>
            </a:pPr>
            <a:r>
              <a:rPr lang="en-US" sz="1800" dirty="0">
                <a:solidFill>
                  <a:schemeClr val="accent4">
                    <a:lumMod val="20000"/>
                    <a:lumOff val="80000"/>
                  </a:schemeClr>
                </a:solidFill>
                <a:latin typeface="Titillium Web Light" panose="00000400000000000000" pitchFamily="2" charset="0"/>
              </a:rPr>
              <a:t>Seminar on Bibliographic Records: Proceedings of the Seminar Held in Stockholm, 15-16 August 1990. Edited by Ross </a:t>
            </a:r>
            <a:r>
              <a:rPr lang="en-US" sz="1800" dirty="0" err="1">
                <a:solidFill>
                  <a:schemeClr val="accent4">
                    <a:lumMod val="20000"/>
                    <a:lumOff val="80000"/>
                  </a:schemeClr>
                </a:solidFill>
                <a:latin typeface="Titillium Web Light" panose="00000400000000000000" pitchFamily="2" charset="0"/>
              </a:rPr>
              <a:t>Bourne</a:t>
            </a:r>
            <a:r>
              <a:rPr lang="en-US" sz="1800" dirty="0">
                <a:solidFill>
                  <a:schemeClr val="accent4">
                    <a:lumMod val="20000"/>
                    <a:lumOff val="80000"/>
                  </a:schemeClr>
                </a:solidFill>
                <a:latin typeface="Titillium Web Light" panose="00000400000000000000" pitchFamily="2" charset="0"/>
              </a:rPr>
              <a:t>. </a:t>
            </a:r>
            <a:r>
              <a:rPr lang="en-US" sz="1800" dirty="0" err="1">
                <a:solidFill>
                  <a:schemeClr val="accent4">
                    <a:lumMod val="20000"/>
                    <a:lumOff val="80000"/>
                  </a:schemeClr>
                </a:solidFill>
                <a:latin typeface="Titillium Web Light" panose="00000400000000000000" pitchFamily="2" charset="0"/>
              </a:rPr>
              <a:t>München</a:t>
            </a:r>
            <a:r>
              <a:rPr lang="en-US" sz="1800" dirty="0">
                <a:solidFill>
                  <a:schemeClr val="accent4">
                    <a:lumMod val="20000"/>
                    <a:lumOff val="80000"/>
                  </a:schemeClr>
                </a:solidFill>
                <a:latin typeface="Titillium Web Light" panose="00000400000000000000" pitchFamily="2" charset="0"/>
              </a:rPr>
              <a:t>: Saur, 1992.</a:t>
            </a:r>
          </a:p>
          <a:p>
            <a:pPr algn="l">
              <a:spcBef>
                <a:spcPts val="600"/>
              </a:spcBef>
            </a:pPr>
            <a:r>
              <a:rPr lang="en-US" sz="1800" dirty="0">
                <a:solidFill>
                  <a:schemeClr val="accent4">
                    <a:lumMod val="20000"/>
                    <a:lumOff val="80000"/>
                  </a:schemeClr>
                </a:solidFill>
                <a:latin typeface="Titillium Web Light" panose="00000400000000000000" pitchFamily="2" charset="0"/>
              </a:rPr>
              <a:t>IFLA Working Group on Functional Requirements and Numbering of Authority Records (FRANAR). Functional Requirements for Authority Data. The Hague: International Federation of Library Associations and Institutions, 2013. https://www.ifla.org/files/assets/cataloguing/frad/frad_2013.pdf</a:t>
            </a:r>
          </a:p>
          <a:p>
            <a:pPr algn="l">
              <a:spcBef>
                <a:spcPts val="600"/>
              </a:spcBef>
            </a:pPr>
            <a:endParaRPr lang="en-US" sz="3200" dirty="0">
              <a:solidFill>
                <a:schemeClr val="accent1">
                  <a:lumMod val="75000"/>
                </a:schemeClr>
              </a:solidFill>
              <a:latin typeface="Titillium Web Light" panose="00000400000000000000" pitchFamily="2" charset="0"/>
            </a:endParaRPr>
          </a:p>
        </p:txBody>
      </p:sp>
    </p:spTree>
    <p:extLst>
      <p:ext uri="{BB962C8B-B14F-4D97-AF65-F5344CB8AC3E}">
        <p14:creationId xmlns:p14="http://schemas.microsoft.com/office/powerpoint/2010/main" val="39405766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716F85E-2E8A-429D-BB26-2F8B3397B484}"/>
              </a:ext>
            </a:extLst>
          </p:cNvPr>
          <p:cNvSpPr txBox="1"/>
          <p:nvPr/>
        </p:nvSpPr>
        <p:spPr>
          <a:xfrm>
            <a:off x="609600" y="514350"/>
            <a:ext cx="9467850" cy="2739211"/>
          </a:xfrm>
          <a:prstGeom prst="rect">
            <a:avLst/>
          </a:prstGeom>
          <a:noFill/>
        </p:spPr>
        <p:txBody>
          <a:bodyPr wrap="square">
            <a:spAutoFit/>
          </a:bodyPr>
          <a:lstStyle/>
          <a:p>
            <a:pPr>
              <a:spcBef>
                <a:spcPts val="600"/>
              </a:spcBef>
            </a:pPr>
            <a:r>
              <a:rPr lang="en-US" sz="1800" dirty="0">
                <a:solidFill>
                  <a:schemeClr val="accent4">
                    <a:lumMod val="20000"/>
                    <a:lumOff val="80000"/>
                  </a:schemeClr>
                </a:solidFill>
                <a:latin typeface="Titillium Web Light" panose="00000400000000000000" pitchFamily="2" charset="0"/>
              </a:rPr>
              <a:t>Riva, Pat, Patrick Le </a:t>
            </a:r>
            <a:r>
              <a:rPr lang="en-US" sz="1800" dirty="0" err="1">
                <a:solidFill>
                  <a:schemeClr val="accent4">
                    <a:lumMod val="20000"/>
                    <a:lumOff val="80000"/>
                  </a:schemeClr>
                </a:solidFill>
                <a:latin typeface="Titillium Web Light" panose="00000400000000000000" pitchFamily="2" charset="0"/>
              </a:rPr>
              <a:t>Bœuf</a:t>
            </a:r>
            <a:r>
              <a:rPr lang="en-US" sz="1800" dirty="0">
                <a:solidFill>
                  <a:schemeClr val="accent4">
                    <a:lumMod val="20000"/>
                    <a:lumOff val="80000"/>
                  </a:schemeClr>
                </a:solidFill>
                <a:latin typeface="Titillium Web Light" panose="00000400000000000000" pitchFamily="2" charset="0"/>
              </a:rPr>
              <a:t>, and Maja </a:t>
            </a:r>
            <a:r>
              <a:rPr lang="en-US" sz="1800" dirty="0" err="1">
                <a:solidFill>
                  <a:schemeClr val="accent4">
                    <a:lumMod val="20000"/>
                    <a:lumOff val="80000"/>
                  </a:schemeClr>
                </a:solidFill>
                <a:latin typeface="Titillium Web Light" panose="00000400000000000000" pitchFamily="2" charset="0"/>
              </a:rPr>
              <a:t>Žumer</a:t>
            </a:r>
            <a:r>
              <a:rPr lang="en-US" sz="1800" dirty="0">
                <a:solidFill>
                  <a:schemeClr val="accent4">
                    <a:lumMod val="20000"/>
                    <a:lumOff val="80000"/>
                  </a:schemeClr>
                </a:solidFill>
                <a:latin typeface="Titillium Web Light" panose="00000400000000000000" pitchFamily="2" charset="0"/>
              </a:rPr>
              <a:t>.  IFLA Library Reference Model: A Conceptual Model for Bibliographic Information. The Hague: International Federation of Library Associations and Institutions, 2013. https://repository.ifla.org/bitstream/123456789/40/1/ifla-lrm-august-2017_rev201712.pdf</a:t>
            </a:r>
          </a:p>
          <a:p>
            <a:pPr>
              <a:spcBef>
                <a:spcPts val="600"/>
              </a:spcBef>
            </a:pPr>
            <a:r>
              <a:rPr lang="en-US" sz="1800" dirty="0">
                <a:solidFill>
                  <a:schemeClr val="accent4">
                    <a:lumMod val="20000"/>
                    <a:lumOff val="80000"/>
                  </a:schemeClr>
                </a:solidFill>
                <a:latin typeface="Titillium Web Light" panose="00000400000000000000" pitchFamily="2" charset="0"/>
              </a:rPr>
              <a:t>Oliver, Chris. Introducing RDA : a Guide to the Basics After 3R. Chicago: ALA Editions, 2021.</a:t>
            </a:r>
          </a:p>
          <a:p>
            <a:pPr>
              <a:spcBef>
                <a:spcPts val="600"/>
              </a:spcBef>
            </a:pPr>
            <a:r>
              <a:rPr lang="en-US" sz="1800" dirty="0">
                <a:solidFill>
                  <a:schemeClr val="accent4">
                    <a:lumMod val="20000"/>
                    <a:lumOff val="80000"/>
                  </a:schemeClr>
                </a:solidFill>
                <a:latin typeface="Titillium Web Light" panose="00000400000000000000" pitchFamily="2" charset="0"/>
              </a:rPr>
              <a:t>Sprochi, Amanda K. “RDA and Non-Human Personages.” RDA New Concepts Series. RDA New Concepts Series. Webinar from ALA, RDA New Concepts Series, July 31, 2019. https://www.slideshare.net/ALAeLearningSolutions/new-concepts-fictitious-and-nonhuman-personages</a:t>
            </a:r>
          </a:p>
        </p:txBody>
      </p:sp>
    </p:spTree>
    <p:extLst>
      <p:ext uri="{BB962C8B-B14F-4D97-AF65-F5344CB8AC3E}">
        <p14:creationId xmlns:p14="http://schemas.microsoft.com/office/powerpoint/2010/main" val="347565665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68906E7-566B-4663-B93E-92733CC3D5A0}"/>
              </a:ext>
            </a:extLst>
          </p:cNvPr>
          <p:cNvSpPr txBox="1"/>
          <p:nvPr/>
        </p:nvSpPr>
        <p:spPr>
          <a:xfrm>
            <a:off x="2222500" y="1878330"/>
            <a:ext cx="5911850" cy="3385542"/>
          </a:xfrm>
          <a:prstGeom prst="rect">
            <a:avLst/>
          </a:prstGeom>
          <a:noFill/>
        </p:spPr>
        <p:txBody>
          <a:bodyPr wrap="square" rtlCol="0">
            <a:spAutoFit/>
          </a:bodyPr>
          <a:lstStyle/>
          <a:p>
            <a:pPr algn="ctr"/>
            <a:r>
              <a:rPr lang="en-US" sz="5400" dirty="0">
                <a:solidFill>
                  <a:schemeClr val="accent4">
                    <a:lumMod val="60000"/>
                    <a:lumOff val="40000"/>
                  </a:schemeClr>
                </a:solidFill>
                <a:latin typeface="Titillium Web Light" panose="00000400000000000000" pitchFamily="2" charset="0"/>
              </a:rPr>
              <a:t>Questions?</a:t>
            </a:r>
          </a:p>
          <a:p>
            <a:pPr algn="l"/>
            <a:endParaRPr lang="en-US" sz="3200" dirty="0">
              <a:solidFill>
                <a:schemeClr val="accent4">
                  <a:lumMod val="60000"/>
                  <a:lumOff val="40000"/>
                </a:schemeClr>
              </a:solidFill>
              <a:latin typeface="Titillium Web Light" panose="00000400000000000000" pitchFamily="2" charset="0"/>
            </a:endParaRPr>
          </a:p>
          <a:p>
            <a:pPr algn="ctr"/>
            <a:r>
              <a:rPr lang="en-US" sz="3200" dirty="0">
                <a:solidFill>
                  <a:schemeClr val="accent4">
                    <a:lumMod val="60000"/>
                    <a:lumOff val="40000"/>
                  </a:schemeClr>
                </a:solidFill>
                <a:latin typeface="Titillium Web Light" panose="00000400000000000000" pitchFamily="2" charset="0"/>
              </a:rPr>
              <a:t>Contact me:</a:t>
            </a:r>
          </a:p>
          <a:p>
            <a:pPr algn="ctr"/>
            <a:r>
              <a:rPr lang="en-US" sz="3200" dirty="0">
                <a:solidFill>
                  <a:schemeClr val="accent4">
                    <a:lumMod val="60000"/>
                    <a:lumOff val="40000"/>
                  </a:schemeClr>
                </a:solidFill>
                <a:latin typeface="Titillium Web Light" panose="00000400000000000000" pitchFamily="2" charset="0"/>
              </a:rPr>
              <a:t>Amanda Sprochi</a:t>
            </a:r>
          </a:p>
          <a:p>
            <a:pPr algn="ctr"/>
            <a:r>
              <a:rPr lang="en-US" sz="3200" dirty="0">
                <a:solidFill>
                  <a:schemeClr val="accent4">
                    <a:lumMod val="60000"/>
                    <a:lumOff val="40000"/>
                  </a:schemeClr>
                </a:solidFill>
                <a:latin typeface="Titillium Web Light" panose="00000400000000000000" pitchFamily="2" charset="0"/>
              </a:rPr>
              <a:t>University of Missouri</a:t>
            </a:r>
          </a:p>
          <a:p>
            <a:pPr algn="ctr"/>
            <a:r>
              <a:rPr lang="en-US" sz="3200" dirty="0">
                <a:solidFill>
                  <a:schemeClr val="accent4">
                    <a:lumMod val="60000"/>
                    <a:lumOff val="40000"/>
                  </a:schemeClr>
                </a:solidFill>
                <a:latin typeface="Titillium Web Light" panose="00000400000000000000" pitchFamily="2" charset="0"/>
              </a:rPr>
              <a:t>sprochia@missouri.edu</a:t>
            </a:r>
          </a:p>
        </p:txBody>
      </p:sp>
    </p:spTree>
    <p:extLst>
      <p:ext uri="{BB962C8B-B14F-4D97-AF65-F5344CB8AC3E}">
        <p14:creationId xmlns:p14="http://schemas.microsoft.com/office/powerpoint/2010/main" val="3642797278"/>
      </p:ext>
    </p:extLst>
  </p:cSld>
  <p:clrMapOvr>
    <a:masterClrMapping/>
  </p:clrMapOvr>
</p:sld>
</file>

<file path=ppt/theme/theme1.xml><?xml version="1.0" encoding="utf-8"?>
<a:theme xmlns:a="http://schemas.openxmlformats.org/drawingml/2006/main" name="mowbray">
  <a:themeElements>
    <a:clrScheme name="Custom 347">
      <a:dk1>
        <a:srgbClr val="000000"/>
      </a:dk1>
      <a:lt1>
        <a:srgbClr val="FFFFFF"/>
      </a:lt1>
      <a:dk2>
        <a:srgbClr val="666666"/>
      </a:dk2>
      <a:lt2>
        <a:srgbClr val="CCCCCC"/>
      </a:lt2>
      <a:accent1>
        <a:srgbClr val="3A81BA"/>
      </a:accent1>
      <a:accent2>
        <a:srgbClr val="D89F39"/>
      </a:accent2>
      <a:accent3>
        <a:srgbClr val="8BAB42"/>
      </a:accent3>
      <a:accent4>
        <a:srgbClr val="57A7B5"/>
      </a:accent4>
      <a:accent5>
        <a:srgbClr val="8B81D2"/>
      </a:accent5>
      <a:accent6>
        <a:srgbClr val="963334"/>
      </a:accent6>
      <a:hlink>
        <a:srgbClr val="1155CC"/>
      </a:hlink>
      <a:folHlink>
        <a:srgbClr val="6611CC"/>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a:solidFill>
            <a:srgbClr val="FF0000"/>
          </a:solid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rtlCol="0">
        <a:spAutoFit/>
      </a:bodyPr>
      <a:lstStyle>
        <a:defPPr algn="l">
          <a:defRPr sz="3200" dirty="0" smtClean="0">
            <a:solidFill>
              <a:schemeClr val="accent1">
                <a:lumMod val="75000"/>
              </a:schemeClr>
            </a:solidFill>
            <a:latin typeface="Titillium Web Light" panose="00000400000000000000" pitchFamily="2" charset="0"/>
          </a:defRPr>
        </a:defPPr>
      </a:lstStyle>
    </a:txDef>
  </a:objectDefaults>
  <a:extraClrSchemeLst/>
  <a:extLst>
    <a:ext uri="{05A4C25C-085E-4340-85A3-A5531E510DB2}">
      <thm15:themeFamily xmlns:thm15="http://schemas.microsoft.com/office/thememl/2012/main" name="mowbray" id="{98E3C866-CBB0-4B87-9B6E-02E639B4F6F0}" vid="{C9A79DFD-E211-4E4F-966C-01994981182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mowbray</Template>
  <TotalTime>2513</TotalTime>
  <Words>8477</Words>
  <Application>Microsoft Office PowerPoint</Application>
  <PresentationFormat>Widescreen</PresentationFormat>
  <Paragraphs>825</Paragraphs>
  <Slides>94</Slides>
  <Notes>26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94</vt:i4>
      </vt:variant>
    </vt:vector>
  </HeadingPairs>
  <TitlesOfParts>
    <vt:vector size="107" baseType="lpstr">
      <vt:lpstr>Arial</vt:lpstr>
      <vt:lpstr>Calibri</vt:lpstr>
      <vt:lpstr>Dosis</vt:lpstr>
      <vt:lpstr>Dosis Light</vt:lpstr>
      <vt:lpstr>Garamond</vt:lpstr>
      <vt:lpstr>Microsoft Sans Serif</vt:lpstr>
      <vt:lpstr>Open Sans</vt:lpstr>
      <vt:lpstr>Times New Roman</vt:lpstr>
      <vt:lpstr>Titillium Web Light</vt:lpstr>
      <vt:lpstr>Univers Condensed Light</vt:lpstr>
      <vt:lpstr>Webdings</vt:lpstr>
      <vt:lpstr>Wingdings</vt:lpstr>
      <vt:lpstr>mowbray</vt:lpstr>
      <vt:lpstr>The New RDA Toolkit: What’s next?</vt:lpstr>
      <vt:lpstr>PowerPoint Presentation</vt:lpstr>
      <vt:lpstr>A bit of cataloging history</vt:lpstr>
      <vt:lpstr>PowerPoint Presentation</vt:lpstr>
      <vt:lpstr>User centered focus</vt:lpstr>
      <vt:lpstr>PowerPoint Presentation</vt:lpstr>
      <vt:lpstr>Paris Principles, 1967</vt:lpstr>
      <vt:lpstr>PowerPoint Presentation</vt:lpstr>
      <vt:lpstr>IFLA and FRBR</vt:lpstr>
      <vt:lpstr>AACR3 to RDA</vt:lpstr>
      <vt:lpstr>RDA</vt:lpstr>
      <vt:lpstr>FRBR: What is it?</vt:lpstr>
      <vt:lpstr>PowerPoint Presentation</vt:lpstr>
      <vt:lpstr>FRBR Entities</vt:lpstr>
      <vt:lpstr>FRBR Model</vt:lpstr>
      <vt:lpstr>PowerPoint Presentation</vt:lpstr>
      <vt:lpstr>FRAD and FRSAD</vt:lpstr>
      <vt:lpstr>RDA Original Flavor</vt:lpstr>
      <vt:lpstr>PowerPoint Presentation</vt:lpstr>
      <vt:lpstr>LRM (Library Reference Model)</vt:lpstr>
      <vt:lpstr>LRM Elements</vt:lpstr>
      <vt:lpstr>Entities, Attributes, and Relationships</vt:lpstr>
      <vt:lpstr>Entity Hierarchy</vt:lpstr>
      <vt:lpstr>Attributes</vt:lpstr>
      <vt:lpstr>Relationships</vt:lpstr>
      <vt:lpstr>LRM in RDA</vt:lpstr>
      <vt:lpstr>PowerPoint Presentation</vt:lpstr>
      <vt:lpstr>RDA Toolkit and the LRM</vt:lpstr>
      <vt:lpstr>RDA Structure</vt:lpstr>
      <vt:lpstr>PowerPoint Presentation</vt:lpstr>
      <vt:lpstr>RDA “New Flavor” terminology</vt:lpstr>
      <vt:lpstr>PowerPoint Presentation</vt:lpstr>
      <vt:lpstr>RDA Entities</vt:lpstr>
      <vt:lpstr>PowerPoint Presentation</vt:lpstr>
      <vt:lpstr>PowerPoint Presentation</vt:lpstr>
      <vt:lpstr>PowerPoint Presentation</vt:lpstr>
      <vt:lpstr>PowerPoint Presentation</vt:lpstr>
      <vt:lpstr>Nomen</vt:lpstr>
      <vt:lpstr>PowerPoint Presentation</vt:lpstr>
      <vt:lpstr>Nomen appellations</vt:lpstr>
      <vt:lpstr>Place and timespan entities</vt:lpstr>
      <vt:lpstr>RDA elements</vt:lpstr>
      <vt:lpstr>PowerPoint Presentation</vt:lpstr>
      <vt:lpstr>PowerPoint Presentation</vt:lpstr>
      <vt:lpstr>PowerPoint Presentation</vt:lpstr>
      <vt:lpstr>PowerPoint Presentation</vt:lpstr>
      <vt:lpstr>Some new important elements</vt:lpstr>
      <vt:lpstr>Example:</vt:lpstr>
      <vt:lpstr>Representative Expression</vt:lpstr>
      <vt:lpstr>Representative expression</vt:lpstr>
      <vt:lpstr>PowerPoint Presentation</vt:lpstr>
      <vt:lpstr>PowerPoint Presentation</vt:lpstr>
      <vt:lpstr>Recording entities and elements: the Four-Fold Path</vt:lpstr>
      <vt:lpstr>Why? </vt:lpstr>
      <vt:lpstr>Unstructured description</vt:lpstr>
      <vt:lpstr>PowerPoint Presentation</vt:lpstr>
      <vt:lpstr>Structured description</vt:lpstr>
      <vt:lpstr>Identifiers</vt:lpstr>
      <vt:lpstr>IRIs</vt:lpstr>
      <vt:lpstr>How this works:</vt:lpstr>
      <vt:lpstr>Aggregates, i.e. serials (oy vey!)</vt:lpstr>
      <vt:lpstr>Aggregates</vt:lpstr>
      <vt:lpstr>PowerPoint Presentation</vt:lpstr>
      <vt:lpstr>Augmentation aggregate</vt:lpstr>
      <vt:lpstr>Parallel aggregate</vt:lpstr>
      <vt:lpstr>PowerPoint Presentation</vt:lpstr>
      <vt:lpstr>PowerPoint Presentation</vt:lpstr>
      <vt:lpstr>PowerPoint Presentation</vt:lpstr>
      <vt:lpstr>Some things to remember!</vt:lpstr>
      <vt:lpstr>Example</vt:lpstr>
      <vt:lpstr>Fictitious, pseudonymous, and non-human personages</vt:lpstr>
      <vt:lpstr>LRM and non humans</vt:lpstr>
      <vt:lpstr>Non-human personages as “agents”</vt:lpstr>
      <vt:lpstr>Non-human personages as pseudonyms</vt:lpstr>
      <vt:lpstr>PowerPoint Presentation</vt:lpstr>
      <vt:lpstr>PowerPoint Presentation</vt:lpstr>
      <vt:lpstr>Animal and non-human creators/performers</vt:lpstr>
      <vt:lpstr>PowerPoint Presentation</vt:lpstr>
      <vt:lpstr>Other slippery non-human type things</vt:lpstr>
      <vt:lpstr>PowerPoint Presentation</vt:lpstr>
      <vt:lpstr>Implications for the LC/NAF</vt:lpstr>
      <vt:lpstr>Other news</vt:lpstr>
      <vt:lpstr>PowerPoint Presentation</vt:lpstr>
      <vt:lpstr>PowerPoint Presentation</vt:lpstr>
      <vt:lpstr>PowerPoint Presentation</vt:lpstr>
      <vt:lpstr>What you can do now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University of Missouri</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FRBR, LRM, and RDA</dc:title>
  <dc:creator>Dexter Douglas</dc:creator>
  <cp:lastModifiedBy>Joy Anhalt</cp:lastModifiedBy>
  <cp:revision>42</cp:revision>
  <dcterms:created xsi:type="dcterms:W3CDTF">2019-01-28T19:51:32Z</dcterms:created>
  <dcterms:modified xsi:type="dcterms:W3CDTF">2021-09-17T16:58:14Z</dcterms:modified>
</cp:coreProperties>
</file>